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875" r:id="rId2"/>
    <p:sldId id="881" r:id="rId3"/>
    <p:sldId id="883" r:id="rId4"/>
    <p:sldId id="261" r:id="rId5"/>
    <p:sldId id="611" r:id="rId6"/>
    <p:sldId id="884" r:id="rId7"/>
    <p:sldId id="605" r:id="rId8"/>
    <p:sldId id="606" r:id="rId9"/>
    <p:sldId id="608" r:id="rId10"/>
    <p:sldId id="885" r:id="rId11"/>
    <p:sldId id="886" r:id="rId12"/>
    <p:sldId id="1499" r:id="rId13"/>
    <p:sldId id="630" r:id="rId14"/>
    <p:sldId id="631" r:id="rId15"/>
    <p:sldId id="887" r:id="rId16"/>
    <p:sldId id="888" r:id="rId17"/>
    <p:sldId id="628" r:id="rId18"/>
    <p:sldId id="618" r:id="rId19"/>
    <p:sldId id="623" r:id="rId20"/>
    <p:sldId id="1488" r:id="rId21"/>
    <p:sldId id="1280" r:id="rId22"/>
    <p:sldId id="1498" r:id="rId23"/>
    <p:sldId id="1489" r:id="rId24"/>
    <p:sldId id="1494" r:id="rId25"/>
    <p:sldId id="609" r:id="rId26"/>
    <p:sldId id="607" r:id="rId27"/>
    <p:sldId id="610" r:id="rId28"/>
    <p:sldId id="1492" r:id="rId29"/>
    <p:sldId id="619" r:id="rId30"/>
    <p:sldId id="612" r:id="rId31"/>
    <p:sldId id="1493" r:id="rId32"/>
    <p:sldId id="1483" r:id="rId33"/>
    <p:sldId id="625" r:id="rId34"/>
    <p:sldId id="604" r:id="rId35"/>
    <p:sldId id="537" r:id="rId36"/>
    <p:sldId id="809" r:id="rId37"/>
    <p:sldId id="810" r:id="rId38"/>
    <p:sldId id="811" r:id="rId39"/>
    <p:sldId id="641" r:id="rId40"/>
    <p:sldId id="640" r:id="rId41"/>
    <p:sldId id="613" r:id="rId42"/>
    <p:sldId id="624" r:id="rId43"/>
    <p:sldId id="614" r:id="rId44"/>
    <p:sldId id="603" r:id="rId45"/>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66FF"/>
    <a:srgbClr val="006600"/>
    <a:srgbClr val="3333FF"/>
    <a:srgbClr val="339933"/>
    <a:srgbClr val="008000"/>
    <a:srgbClr val="800080"/>
    <a:srgbClr val="CC0066"/>
    <a:srgbClr val="FF6699"/>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6CD996-1816-474C-B72C-767ED2116981}" v="23" dt="2021-04-26T19:19:02.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92" autoAdjust="0"/>
  </p:normalViewPr>
  <p:slideViewPr>
    <p:cSldViewPr>
      <p:cViewPr varScale="1">
        <p:scale>
          <a:sx n="63" d="100"/>
          <a:sy n="63" d="100"/>
        </p:scale>
        <p:origin x="1332"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8304"/>
    </p:cViewPr>
  </p:sorterViewPr>
  <p:notesViewPr>
    <p:cSldViewPr>
      <p:cViewPr varScale="1">
        <p:scale>
          <a:sx n="47" d="100"/>
          <a:sy n="47" d="100"/>
        </p:scale>
        <p:origin x="2680" y="4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HA BRYAN" userId="877082f7-7a15-456e-9632-fc60b9955532" providerId="ADAL" clId="{C46CD996-1816-474C-B72C-767ED2116981}"/>
    <pc:docChg chg="undo custSel addSld delSld modSld">
      <pc:chgData name="MARTHA BRYAN" userId="877082f7-7a15-456e-9632-fc60b9955532" providerId="ADAL" clId="{C46CD996-1816-474C-B72C-767ED2116981}" dt="2021-04-26T19:20:06.918" v="1433" actId="404"/>
      <pc:docMkLst>
        <pc:docMk/>
      </pc:docMkLst>
      <pc:sldChg chg="add del">
        <pc:chgData name="MARTHA BRYAN" userId="877082f7-7a15-456e-9632-fc60b9955532" providerId="ADAL" clId="{C46CD996-1816-474C-B72C-767ED2116981}" dt="2021-04-26T19:08:09.925" v="1309" actId="47"/>
        <pc:sldMkLst>
          <pc:docMk/>
          <pc:sldMk cId="0" sldId="369"/>
        </pc:sldMkLst>
      </pc:sldChg>
      <pc:sldChg chg="add del">
        <pc:chgData name="MARTHA BRYAN" userId="877082f7-7a15-456e-9632-fc60b9955532" providerId="ADAL" clId="{C46CD996-1816-474C-B72C-767ED2116981}" dt="2021-04-26T19:08:08.751" v="1308" actId="47"/>
        <pc:sldMkLst>
          <pc:docMk/>
          <pc:sldMk cId="0" sldId="385"/>
        </pc:sldMkLst>
      </pc:sldChg>
      <pc:sldChg chg="addSp delSp modSp add mod">
        <pc:chgData name="MARTHA BRYAN" userId="877082f7-7a15-456e-9632-fc60b9955532" providerId="ADAL" clId="{C46CD996-1816-474C-B72C-767ED2116981}" dt="2021-04-26T19:08:35.794" v="1310" actId="478"/>
        <pc:sldMkLst>
          <pc:docMk/>
          <pc:sldMk cId="0" sldId="537"/>
        </pc:sldMkLst>
        <pc:spChg chg="add del mod">
          <ac:chgData name="MARTHA BRYAN" userId="877082f7-7a15-456e-9632-fc60b9955532" providerId="ADAL" clId="{C46CD996-1816-474C-B72C-767ED2116981}" dt="2021-04-26T19:08:35.794" v="1310" actId="478"/>
          <ac:spMkLst>
            <pc:docMk/>
            <pc:sldMk cId="0" sldId="537"/>
            <ac:spMk id="4" creationId="{A5C02EB4-9EB1-460F-A7E0-A3B50395AF23}"/>
          </ac:spMkLst>
        </pc:spChg>
        <pc:spChg chg="mod">
          <ac:chgData name="MARTHA BRYAN" userId="877082f7-7a15-456e-9632-fc60b9955532" providerId="ADAL" clId="{C46CD996-1816-474C-B72C-767ED2116981}" dt="2021-04-20T20:12:29.694" v="1071" actId="1035"/>
          <ac:spMkLst>
            <pc:docMk/>
            <pc:sldMk cId="0" sldId="537"/>
            <ac:spMk id="24578" creationId="{00000000-0000-0000-0000-000000000000}"/>
          </ac:spMkLst>
        </pc:spChg>
        <pc:spChg chg="mod">
          <ac:chgData name="MARTHA BRYAN" userId="877082f7-7a15-456e-9632-fc60b9955532" providerId="ADAL" clId="{C46CD996-1816-474C-B72C-767ED2116981}" dt="2021-04-20T20:12:34.156" v="1074" actId="1035"/>
          <ac:spMkLst>
            <pc:docMk/>
            <pc:sldMk cId="0" sldId="537"/>
            <ac:spMk id="82947" creationId="{00000000-0000-0000-0000-000000000000}"/>
          </ac:spMkLst>
        </pc:spChg>
      </pc:sldChg>
      <pc:sldChg chg="delSp modSp add mod">
        <pc:chgData name="MARTHA BRYAN" userId="877082f7-7a15-456e-9632-fc60b9955532" providerId="ADAL" clId="{C46CD996-1816-474C-B72C-767ED2116981}" dt="2021-04-26T19:15:25.343" v="1365" actId="1037"/>
        <pc:sldMkLst>
          <pc:docMk/>
          <pc:sldMk cId="0" sldId="604"/>
        </pc:sldMkLst>
        <pc:spChg chg="mod">
          <ac:chgData name="MARTHA BRYAN" userId="877082f7-7a15-456e-9632-fc60b9955532" providerId="ADAL" clId="{C46CD996-1816-474C-B72C-767ED2116981}" dt="2021-04-26T19:15:25.343" v="1365" actId="1037"/>
          <ac:spMkLst>
            <pc:docMk/>
            <pc:sldMk cId="0" sldId="604"/>
            <ac:spMk id="9" creationId="{00000000-0000-0000-0000-000000000000}"/>
          </ac:spMkLst>
        </pc:spChg>
        <pc:spChg chg="del mod">
          <ac:chgData name="MARTHA BRYAN" userId="877082f7-7a15-456e-9632-fc60b9955532" providerId="ADAL" clId="{C46CD996-1816-474C-B72C-767ED2116981}" dt="2021-04-26T19:14:14.868" v="1323" actId="478"/>
          <ac:spMkLst>
            <pc:docMk/>
            <pc:sldMk cId="0" sldId="604"/>
            <ac:spMk id="10" creationId="{00000000-0000-0000-0000-000000000000}"/>
          </ac:spMkLst>
        </pc:spChg>
        <pc:spChg chg="mod">
          <ac:chgData name="MARTHA BRYAN" userId="877082f7-7a15-456e-9632-fc60b9955532" providerId="ADAL" clId="{C46CD996-1816-474C-B72C-767ED2116981}" dt="2021-04-26T19:14:58.964" v="1362" actId="403"/>
          <ac:spMkLst>
            <pc:docMk/>
            <pc:sldMk cId="0" sldId="604"/>
            <ac:spMk id="3074" creationId="{00000000-0000-0000-0000-000000000000}"/>
          </ac:spMkLst>
        </pc:spChg>
      </pc:sldChg>
      <pc:sldChg chg="modSp mod">
        <pc:chgData name="MARTHA BRYAN" userId="877082f7-7a15-456e-9632-fc60b9955532" providerId="ADAL" clId="{C46CD996-1816-474C-B72C-767ED2116981}" dt="2021-04-20T19:34:01.332" v="83" actId="113"/>
        <pc:sldMkLst>
          <pc:docMk/>
          <pc:sldMk cId="0" sldId="613"/>
        </pc:sldMkLst>
        <pc:spChg chg="mod">
          <ac:chgData name="MARTHA BRYAN" userId="877082f7-7a15-456e-9632-fc60b9955532" providerId="ADAL" clId="{C46CD996-1816-474C-B72C-767ED2116981}" dt="2021-04-20T19:34:01.332" v="83" actId="113"/>
          <ac:spMkLst>
            <pc:docMk/>
            <pc:sldMk cId="0" sldId="613"/>
            <ac:spMk id="29698" creationId="{00000000-0000-0000-0000-000000000000}"/>
          </ac:spMkLst>
        </pc:spChg>
      </pc:sldChg>
      <pc:sldChg chg="add">
        <pc:chgData name="MARTHA BRYAN" userId="877082f7-7a15-456e-9632-fc60b9955532" providerId="ADAL" clId="{C46CD996-1816-474C-B72C-767ED2116981}" dt="2021-04-26T19:17:43.191" v="1366"/>
        <pc:sldMkLst>
          <pc:docMk/>
          <pc:sldMk cId="0" sldId="630"/>
        </pc:sldMkLst>
      </pc:sldChg>
      <pc:sldChg chg="add">
        <pc:chgData name="MARTHA BRYAN" userId="877082f7-7a15-456e-9632-fc60b9955532" providerId="ADAL" clId="{C46CD996-1816-474C-B72C-767ED2116981}" dt="2021-04-26T19:17:43.191" v="1366"/>
        <pc:sldMkLst>
          <pc:docMk/>
          <pc:sldMk cId="0" sldId="631"/>
        </pc:sldMkLst>
      </pc:sldChg>
      <pc:sldChg chg="modSp add mod">
        <pc:chgData name="MARTHA BRYAN" userId="877082f7-7a15-456e-9632-fc60b9955532" providerId="ADAL" clId="{C46CD996-1816-474C-B72C-767ED2116981}" dt="2021-04-26T19:20:06.918" v="1433" actId="404"/>
        <pc:sldMkLst>
          <pc:docMk/>
          <pc:sldMk cId="3176461133" sldId="640"/>
        </pc:sldMkLst>
        <pc:spChg chg="mod">
          <ac:chgData name="MARTHA BRYAN" userId="877082f7-7a15-456e-9632-fc60b9955532" providerId="ADAL" clId="{C46CD996-1816-474C-B72C-767ED2116981}" dt="2021-04-26T19:20:06.918" v="1433" actId="404"/>
          <ac:spMkLst>
            <pc:docMk/>
            <pc:sldMk cId="3176461133" sldId="640"/>
            <ac:spMk id="4" creationId="{00000000-0000-0000-0000-000000000000}"/>
          </ac:spMkLst>
        </pc:spChg>
        <pc:spChg chg="mod">
          <ac:chgData name="MARTHA BRYAN" userId="877082f7-7a15-456e-9632-fc60b9955532" providerId="ADAL" clId="{C46CD996-1816-474C-B72C-767ED2116981}" dt="2021-04-26T19:19:53.020" v="1427" actId="1036"/>
          <ac:spMkLst>
            <pc:docMk/>
            <pc:sldMk cId="3176461133" sldId="640"/>
            <ac:spMk id="5" creationId="{00000000-0000-0000-0000-000000000000}"/>
          </ac:spMkLst>
        </pc:spChg>
      </pc:sldChg>
      <pc:sldChg chg="addSp delSp modSp add mod">
        <pc:chgData name="MARTHA BRYAN" userId="877082f7-7a15-456e-9632-fc60b9955532" providerId="ADAL" clId="{C46CD996-1816-474C-B72C-767ED2116981}" dt="2021-04-26T19:08:41.764" v="1311" actId="478"/>
        <pc:sldMkLst>
          <pc:docMk/>
          <pc:sldMk cId="394729612" sldId="641"/>
        </pc:sldMkLst>
        <pc:spChg chg="mod">
          <ac:chgData name="MARTHA BRYAN" userId="877082f7-7a15-456e-9632-fc60b9955532" providerId="ADAL" clId="{C46CD996-1816-474C-B72C-767ED2116981}" dt="2021-04-20T19:38:14.478" v="263" actId="14100"/>
          <ac:spMkLst>
            <pc:docMk/>
            <pc:sldMk cId="394729612" sldId="641"/>
            <ac:spMk id="2" creationId="{00000000-0000-0000-0000-000000000000}"/>
          </ac:spMkLst>
        </pc:spChg>
        <pc:spChg chg="mod">
          <ac:chgData name="MARTHA BRYAN" userId="877082f7-7a15-456e-9632-fc60b9955532" providerId="ADAL" clId="{C46CD996-1816-474C-B72C-767ED2116981}" dt="2021-04-20T19:37:52.605" v="261" actId="1036"/>
          <ac:spMkLst>
            <pc:docMk/>
            <pc:sldMk cId="394729612" sldId="641"/>
            <ac:spMk id="3" creationId="{00000000-0000-0000-0000-000000000000}"/>
          </ac:spMkLst>
        </pc:spChg>
        <pc:spChg chg="add del mod">
          <ac:chgData name="MARTHA BRYAN" userId="877082f7-7a15-456e-9632-fc60b9955532" providerId="ADAL" clId="{C46CD996-1816-474C-B72C-767ED2116981}" dt="2021-04-26T19:08:41.764" v="1311" actId="478"/>
          <ac:spMkLst>
            <pc:docMk/>
            <pc:sldMk cId="394729612" sldId="641"/>
            <ac:spMk id="4" creationId="{E28BEE08-0BD4-494E-9268-F135BB758E37}"/>
          </ac:spMkLst>
        </pc:spChg>
      </pc:sldChg>
      <pc:sldChg chg="modSp mod">
        <pc:chgData name="MARTHA BRYAN" userId="877082f7-7a15-456e-9632-fc60b9955532" providerId="ADAL" clId="{C46CD996-1816-474C-B72C-767ED2116981}" dt="2021-04-21T00:55:55.624" v="1306" actId="1037"/>
        <pc:sldMkLst>
          <pc:docMk/>
          <pc:sldMk cId="221018757" sldId="887"/>
        </pc:sldMkLst>
        <pc:spChg chg="mod">
          <ac:chgData name="MARTHA BRYAN" userId="877082f7-7a15-456e-9632-fc60b9955532" providerId="ADAL" clId="{C46CD996-1816-474C-B72C-767ED2116981}" dt="2021-04-21T00:55:45.359" v="1299" actId="1036"/>
          <ac:spMkLst>
            <pc:docMk/>
            <pc:sldMk cId="221018757" sldId="887"/>
            <ac:spMk id="3" creationId="{00000000-0000-0000-0000-000000000000}"/>
          </ac:spMkLst>
        </pc:spChg>
        <pc:spChg chg="mod">
          <ac:chgData name="MARTHA BRYAN" userId="877082f7-7a15-456e-9632-fc60b9955532" providerId="ADAL" clId="{C46CD996-1816-474C-B72C-767ED2116981}" dt="2021-04-21T00:55:45.359" v="1299" actId="1036"/>
          <ac:spMkLst>
            <pc:docMk/>
            <pc:sldMk cId="221018757" sldId="887"/>
            <ac:spMk id="4" creationId="{00000000-0000-0000-0000-000000000000}"/>
          </ac:spMkLst>
        </pc:spChg>
        <pc:spChg chg="mod">
          <ac:chgData name="MARTHA BRYAN" userId="877082f7-7a15-456e-9632-fc60b9955532" providerId="ADAL" clId="{C46CD996-1816-474C-B72C-767ED2116981}" dt="2021-04-21T00:55:55.624" v="1306" actId="1037"/>
          <ac:spMkLst>
            <pc:docMk/>
            <pc:sldMk cId="221018757" sldId="887"/>
            <ac:spMk id="5" creationId="{00000000-0000-0000-0000-000000000000}"/>
          </ac:spMkLst>
        </pc:spChg>
        <pc:spChg chg="mod">
          <ac:chgData name="MARTHA BRYAN" userId="877082f7-7a15-456e-9632-fc60b9955532" providerId="ADAL" clId="{C46CD996-1816-474C-B72C-767ED2116981}" dt="2021-04-21T00:55:45.359" v="1299" actId="1036"/>
          <ac:spMkLst>
            <pc:docMk/>
            <pc:sldMk cId="221018757" sldId="887"/>
            <ac:spMk id="6" creationId="{00000000-0000-0000-0000-000000000000}"/>
          </ac:spMkLst>
        </pc:spChg>
      </pc:sldChg>
      <pc:sldChg chg="modSp add del mod">
        <pc:chgData name="MARTHA BRYAN" userId="877082f7-7a15-456e-9632-fc60b9955532" providerId="ADAL" clId="{C46CD996-1816-474C-B72C-767ED2116981}" dt="2021-04-26T19:09:02.639" v="1312" actId="47"/>
        <pc:sldMkLst>
          <pc:docMk/>
          <pc:sldMk cId="2152184414" sldId="1001"/>
        </pc:sldMkLst>
        <pc:spChg chg="mod">
          <ac:chgData name="MARTHA BRYAN" userId="877082f7-7a15-456e-9632-fc60b9955532" providerId="ADAL" clId="{C46CD996-1816-474C-B72C-767ED2116981}" dt="2021-04-20T19:49:17.046" v="463" actId="1035"/>
          <ac:spMkLst>
            <pc:docMk/>
            <pc:sldMk cId="2152184414" sldId="1001"/>
            <ac:spMk id="4" creationId="{00000000-0000-0000-0000-000000000000}"/>
          </ac:spMkLst>
        </pc:spChg>
        <pc:spChg chg="mod">
          <ac:chgData name="MARTHA BRYAN" userId="877082f7-7a15-456e-9632-fc60b9955532" providerId="ADAL" clId="{C46CD996-1816-474C-B72C-767ED2116981}" dt="2021-04-21T00:50:29.261" v="1262" actId="115"/>
          <ac:spMkLst>
            <pc:docMk/>
            <pc:sldMk cId="2152184414" sldId="1001"/>
            <ac:spMk id="5122" creationId="{00000000-0000-0000-0000-000000000000}"/>
          </ac:spMkLst>
        </pc:spChg>
      </pc:sldChg>
      <pc:sldChg chg="addSp delSp modSp add del mod">
        <pc:chgData name="MARTHA BRYAN" userId="877082f7-7a15-456e-9632-fc60b9955532" providerId="ADAL" clId="{C46CD996-1816-474C-B72C-767ED2116981}" dt="2021-04-26T19:09:03.597" v="1313" actId="47"/>
        <pc:sldMkLst>
          <pc:docMk/>
          <pc:sldMk cId="810688012" sldId="1002"/>
        </pc:sldMkLst>
        <pc:spChg chg="del">
          <ac:chgData name="MARTHA BRYAN" userId="877082f7-7a15-456e-9632-fc60b9955532" providerId="ADAL" clId="{C46CD996-1816-474C-B72C-767ED2116981}" dt="2021-04-20T19:49:36.764" v="465" actId="478"/>
          <ac:spMkLst>
            <pc:docMk/>
            <pc:sldMk cId="810688012" sldId="1002"/>
            <ac:spMk id="4" creationId="{00000000-0000-0000-0000-000000000000}"/>
          </ac:spMkLst>
        </pc:spChg>
        <pc:spChg chg="add mod">
          <ac:chgData name="MARTHA BRYAN" userId="877082f7-7a15-456e-9632-fc60b9955532" providerId="ADAL" clId="{C46CD996-1816-474C-B72C-767ED2116981}" dt="2021-04-20T19:49:45.282" v="535" actId="1035"/>
          <ac:spMkLst>
            <pc:docMk/>
            <pc:sldMk cId="810688012" sldId="1002"/>
            <ac:spMk id="5" creationId="{41B46F24-038A-473A-8233-8AB8B69CA656}"/>
          </ac:spMkLst>
        </pc:spChg>
        <pc:spChg chg="mod">
          <ac:chgData name="MARTHA BRYAN" userId="877082f7-7a15-456e-9632-fc60b9955532" providerId="ADAL" clId="{C46CD996-1816-474C-B72C-767ED2116981}" dt="2021-04-20T19:49:55.798" v="539" actId="20577"/>
          <ac:spMkLst>
            <pc:docMk/>
            <pc:sldMk cId="810688012" sldId="1002"/>
            <ac:spMk id="6146" creationId="{00000000-0000-0000-0000-000000000000}"/>
          </ac:spMkLst>
        </pc:spChg>
        <pc:spChg chg="mod">
          <ac:chgData name="MARTHA BRYAN" userId="877082f7-7a15-456e-9632-fc60b9955532" providerId="ADAL" clId="{C46CD996-1816-474C-B72C-767ED2116981}" dt="2021-04-20T19:49:49.596" v="537" actId="1035"/>
          <ac:spMkLst>
            <pc:docMk/>
            <pc:sldMk cId="810688012" sldId="1002"/>
            <ac:spMk id="6147" creationId="{00000000-0000-0000-0000-000000000000}"/>
          </ac:spMkLst>
        </pc:spChg>
      </pc:sldChg>
      <pc:sldChg chg="addSp delSp modSp add del mod">
        <pc:chgData name="MARTHA BRYAN" userId="877082f7-7a15-456e-9632-fc60b9955532" providerId="ADAL" clId="{C46CD996-1816-474C-B72C-767ED2116981}" dt="2021-04-26T19:09:04.421" v="1314" actId="47"/>
        <pc:sldMkLst>
          <pc:docMk/>
          <pc:sldMk cId="2750149507" sldId="1003"/>
        </pc:sldMkLst>
        <pc:spChg chg="del mod">
          <ac:chgData name="MARTHA BRYAN" userId="877082f7-7a15-456e-9632-fc60b9955532" providerId="ADAL" clId="{C46CD996-1816-474C-B72C-767ED2116981}" dt="2021-04-20T19:50:03.645" v="541" actId="478"/>
          <ac:spMkLst>
            <pc:docMk/>
            <pc:sldMk cId="2750149507" sldId="1003"/>
            <ac:spMk id="6" creationId="{00000000-0000-0000-0000-000000000000}"/>
          </ac:spMkLst>
        </pc:spChg>
        <pc:spChg chg="add mod">
          <ac:chgData name="MARTHA BRYAN" userId="877082f7-7a15-456e-9632-fc60b9955532" providerId="ADAL" clId="{C46CD996-1816-474C-B72C-767ED2116981}" dt="2021-04-20T19:50:14.577" v="664" actId="1037"/>
          <ac:spMkLst>
            <pc:docMk/>
            <pc:sldMk cId="2750149507" sldId="1003"/>
            <ac:spMk id="7" creationId="{61595E66-56E2-406F-9CD7-F37E7AF0D148}"/>
          </ac:spMkLst>
        </pc:spChg>
      </pc:sldChg>
      <pc:sldChg chg="addSp delSp modSp add del mod">
        <pc:chgData name="MARTHA BRYAN" userId="877082f7-7a15-456e-9632-fc60b9955532" providerId="ADAL" clId="{C46CD996-1816-474C-B72C-767ED2116981}" dt="2021-04-26T19:09:05.133" v="1315" actId="47"/>
        <pc:sldMkLst>
          <pc:docMk/>
          <pc:sldMk cId="2694866561" sldId="1004"/>
        </pc:sldMkLst>
        <pc:spChg chg="mod">
          <ac:chgData name="MARTHA BRYAN" userId="877082f7-7a15-456e-9632-fc60b9955532" providerId="ADAL" clId="{C46CD996-1816-474C-B72C-767ED2116981}" dt="2021-04-21T00:51:46.491" v="1279" actId="115"/>
          <ac:spMkLst>
            <pc:docMk/>
            <pc:sldMk cId="2694866561" sldId="1004"/>
            <ac:spMk id="4" creationId="{00000000-0000-0000-0000-000000000000}"/>
          </ac:spMkLst>
        </pc:spChg>
        <pc:spChg chg="mod">
          <ac:chgData name="MARTHA BRYAN" userId="877082f7-7a15-456e-9632-fc60b9955532" providerId="ADAL" clId="{C46CD996-1816-474C-B72C-767ED2116981}" dt="2021-04-20T19:50:48.061" v="746" actId="14100"/>
          <ac:spMkLst>
            <pc:docMk/>
            <pc:sldMk cId="2694866561" sldId="1004"/>
            <ac:spMk id="5" creationId="{00000000-0000-0000-0000-000000000000}"/>
          </ac:spMkLst>
        </pc:spChg>
        <pc:spChg chg="del">
          <ac:chgData name="MARTHA BRYAN" userId="877082f7-7a15-456e-9632-fc60b9955532" providerId="ADAL" clId="{C46CD996-1816-474C-B72C-767ED2116981}" dt="2021-04-20T19:50:21.445" v="665" actId="478"/>
          <ac:spMkLst>
            <pc:docMk/>
            <pc:sldMk cId="2694866561" sldId="1004"/>
            <ac:spMk id="6" creationId="{00000000-0000-0000-0000-000000000000}"/>
          </ac:spMkLst>
        </pc:spChg>
        <pc:spChg chg="add mod">
          <ac:chgData name="MARTHA BRYAN" userId="877082f7-7a15-456e-9632-fc60b9955532" providerId="ADAL" clId="{C46CD996-1816-474C-B72C-767ED2116981}" dt="2021-04-20T19:50:40.707" v="745" actId="1036"/>
          <ac:spMkLst>
            <pc:docMk/>
            <pc:sldMk cId="2694866561" sldId="1004"/>
            <ac:spMk id="7" creationId="{8F254F27-5C52-4E35-9E19-B4B403E4257A}"/>
          </ac:spMkLst>
        </pc:spChg>
      </pc:sldChg>
      <pc:sldChg chg="modSp mod">
        <pc:chgData name="MARTHA BRYAN" userId="877082f7-7a15-456e-9632-fc60b9955532" providerId="ADAL" clId="{C46CD996-1816-474C-B72C-767ED2116981}" dt="2021-04-21T00:44:51.327" v="1106" actId="20577"/>
        <pc:sldMkLst>
          <pc:docMk/>
          <pc:sldMk cId="3939346627" sldId="1280"/>
        </pc:sldMkLst>
        <pc:spChg chg="mod">
          <ac:chgData name="MARTHA BRYAN" userId="877082f7-7a15-456e-9632-fc60b9955532" providerId="ADAL" clId="{C46CD996-1816-474C-B72C-767ED2116981}" dt="2021-04-21T00:44:51.327" v="1106" actId="20577"/>
          <ac:spMkLst>
            <pc:docMk/>
            <pc:sldMk cId="3939346627" sldId="1280"/>
            <ac:spMk id="134154" creationId="{00000000-0000-0000-0000-000000000000}"/>
          </ac:spMkLst>
        </pc:spChg>
      </pc:sldChg>
      <pc:sldChg chg="addSp modSp add del mod">
        <pc:chgData name="MARTHA BRYAN" userId="877082f7-7a15-456e-9632-fc60b9955532" providerId="ADAL" clId="{C46CD996-1816-474C-B72C-767ED2116981}" dt="2021-04-21T00:56:22.043" v="1307" actId="47"/>
        <pc:sldMkLst>
          <pc:docMk/>
          <pc:sldMk cId="2946108283" sldId="1281"/>
        </pc:sldMkLst>
        <pc:spChg chg="add mod">
          <ac:chgData name="MARTHA BRYAN" userId="877082f7-7a15-456e-9632-fc60b9955532" providerId="ADAL" clId="{C46CD996-1816-474C-B72C-767ED2116981}" dt="2021-04-21T00:48:16.222" v="1220" actId="1038"/>
          <ac:spMkLst>
            <pc:docMk/>
            <pc:sldMk cId="2946108283" sldId="1281"/>
            <ac:spMk id="16" creationId="{D10FD722-64B4-42AA-988E-3DB754C6A72C}"/>
          </ac:spMkLst>
        </pc:spChg>
        <pc:spChg chg="mod">
          <ac:chgData name="MARTHA BRYAN" userId="877082f7-7a15-456e-9632-fc60b9955532" providerId="ADAL" clId="{C46CD996-1816-474C-B72C-767ED2116981}" dt="2021-04-21T00:45:41.228" v="1114" actId="20577"/>
          <ac:spMkLst>
            <pc:docMk/>
            <pc:sldMk cId="2946108283" sldId="1281"/>
            <ac:spMk id="88067" creationId="{00000000-0000-0000-0000-000000000000}"/>
          </ac:spMkLst>
        </pc:spChg>
      </pc:sldChg>
      <pc:sldChg chg="addSp modSp add del mod">
        <pc:chgData name="MARTHA BRYAN" userId="877082f7-7a15-456e-9632-fc60b9955532" providerId="ADAL" clId="{C46CD996-1816-474C-B72C-767ED2116981}" dt="2021-04-26T19:09:21.610" v="1318" actId="47"/>
        <pc:sldMkLst>
          <pc:docMk/>
          <pc:sldMk cId="4145626591" sldId="1490"/>
        </pc:sldMkLst>
        <pc:spChg chg="mod">
          <ac:chgData name="MARTHA BRYAN" userId="877082f7-7a15-456e-9632-fc60b9955532" providerId="ADAL" clId="{C46CD996-1816-474C-B72C-767ED2116981}" dt="2021-04-20T19:28:24.498" v="51" actId="207"/>
          <ac:spMkLst>
            <pc:docMk/>
            <pc:sldMk cId="4145626591" sldId="1490"/>
            <ac:spMk id="2" creationId="{00000000-0000-0000-0000-000000000000}"/>
          </ac:spMkLst>
        </pc:spChg>
        <pc:spChg chg="add mod">
          <ac:chgData name="MARTHA BRYAN" userId="877082f7-7a15-456e-9632-fc60b9955532" providerId="ADAL" clId="{C46CD996-1816-474C-B72C-767ED2116981}" dt="2021-04-20T19:52:02.666" v="957" actId="1036"/>
          <ac:spMkLst>
            <pc:docMk/>
            <pc:sldMk cId="4145626591" sldId="1490"/>
            <ac:spMk id="4" creationId="{7C5B3D71-C19D-43BD-9D6C-FF0766B31A8D}"/>
          </ac:spMkLst>
        </pc:spChg>
        <pc:spChg chg="mod">
          <ac:chgData name="MARTHA BRYAN" userId="877082f7-7a15-456e-9632-fc60b9955532" providerId="ADAL" clId="{C46CD996-1816-474C-B72C-767ED2116981}" dt="2021-04-20T19:26:33.364" v="47" actId="208"/>
          <ac:spMkLst>
            <pc:docMk/>
            <pc:sldMk cId="4145626591" sldId="1490"/>
            <ac:spMk id="52227" creationId="{00000000-0000-0000-0000-000000000000}"/>
          </ac:spMkLst>
        </pc:spChg>
      </pc:sldChg>
      <pc:sldChg chg="addSp modSp add del mod">
        <pc:chgData name="MARTHA BRYAN" userId="877082f7-7a15-456e-9632-fc60b9955532" providerId="ADAL" clId="{C46CD996-1816-474C-B72C-767ED2116981}" dt="2021-04-26T19:09:22.759" v="1319" actId="47"/>
        <pc:sldMkLst>
          <pc:docMk/>
          <pc:sldMk cId="470474182" sldId="1491"/>
        </pc:sldMkLst>
        <pc:spChg chg="mod">
          <ac:chgData name="MARTHA BRYAN" userId="877082f7-7a15-456e-9632-fc60b9955532" providerId="ADAL" clId="{C46CD996-1816-474C-B72C-767ED2116981}" dt="2021-04-20T19:30:03.815" v="62" actId="6549"/>
          <ac:spMkLst>
            <pc:docMk/>
            <pc:sldMk cId="470474182" sldId="1491"/>
            <ac:spMk id="2" creationId="{00000000-0000-0000-0000-000000000000}"/>
          </ac:spMkLst>
        </pc:spChg>
        <pc:spChg chg="add mod">
          <ac:chgData name="MARTHA BRYAN" userId="877082f7-7a15-456e-9632-fc60b9955532" providerId="ADAL" clId="{C46CD996-1816-474C-B72C-767ED2116981}" dt="2021-04-20T19:52:30.958" v="1034" actId="1038"/>
          <ac:spMkLst>
            <pc:docMk/>
            <pc:sldMk cId="470474182" sldId="1491"/>
            <ac:spMk id="4" creationId="{2888D3F6-738C-4E6F-B3DB-B831F5F2C8AF}"/>
          </ac:spMkLst>
        </pc:spChg>
        <pc:spChg chg="mod">
          <ac:chgData name="MARTHA BRYAN" userId="877082f7-7a15-456e-9632-fc60b9955532" providerId="ADAL" clId="{C46CD996-1816-474C-B72C-767ED2116981}" dt="2021-04-20T19:52:39.233" v="1035" actId="14100"/>
          <ac:spMkLst>
            <pc:docMk/>
            <pc:sldMk cId="470474182" sldId="1491"/>
            <ac:spMk id="53251" creationId="{00000000-0000-0000-0000-000000000000}"/>
          </ac:spMkLst>
        </pc:spChg>
      </pc:sldChg>
      <pc:sldChg chg="addSp modSp add del mod">
        <pc:chgData name="MARTHA BRYAN" userId="877082f7-7a15-456e-9632-fc60b9955532" providerId="ADAL" clId="{C46CD996-1816-474C-B72C-767ED2116981}" dt="2021-04-26T19:09:09.936" v="1316" actId="47"/>
        <pc:sldMkLst>
          <pc:docMk/>
          <pc:sldMk cId="3827573703" sldId="1495"/>
        </pc:sldMkLst>
        <pc:spChg chg="mod">
          <ac:chgData name="MARTHA BRYAN" userId="877082f7-7a15-456e-9632-fc60b9955532" providerId="ADAL" clId="{C46CD996-1816-474C-B72C-767ED2116981}" dt="2021-04-20T19:43:44.642" v="456" actId="20577"/>
          <ac:spMkLst>
            <pc:docMk/>
            <pc:sldMk cId="3827573703" sldId="1495"/>
            <ac:spMk id="2" creationId="{00000000-0000-0000-0000-000000000000}"/>
          </ac:spMkLst>
        </pc:spChg>
        <pc:spChg chg="add mod">
          <ac:chgData name="MARTHA BRYAN" userId="877082f7-7a15-456e-9632-fc60b9955532" providerId="ADAL" clId="{C46CD996-1816-474C-B72C-767ED2116981}" dt="2021-04-20T19:51:05.717" v="843" actId="1035"/>
          <ac:spMkLst>
            <pc:docMk/>
            <pc:sldMk cId="3827573703" sldId="1495"/>
            <ac:spMk id="4" creationId="{87739CBA-6DD0-431B-93ED-873000894A18}"/>
          </ac:spMkLst>
        </pc:spChg>
      </pc:sldChg>
      <pc:sldChg chg="addSp modSp add del mod">
        <pc:chgData name="MARTHA BRYAN" userId="877082f7-7a15-456e-9632-fc60b9955532" providerId="ADAL" clId="{C46CD996-1816-474C-B72C-767ED2116981}" dt="2021-04-26T19:09:12.374" v="1317" actId="47"/>
        <pc:sldMkLst>
          <pc:docMk/>
          <pc:sldMk cId="1719152631" sldId="1496"/>
        </pc:sldMkLst>
        <pc:spChg chg="add mod">
          <ac:chgData name="MARTHA BRYAN" userId="877082f7-7a15-456e-9632-fc60b9955532" providerId="ADAL" clId="{C46CD996-1816-474C-B72C-767ED2116981}" dt="2021-04-20T19:51:40.349" v="947" actId="1035"/>
          <ac:spMkLst>
            <pc:docMk/>
            <pc:sldMk cId="1719152631" sldId="1496"/>
            <ac:spMk id="4" creationId="{5035C4E4-9F42-441C-B8CF-5898AFD30312}"/>
          </ac:spMkLst>
        </pc:spChg>
        <pc:spChg chg="mod">
          <ac:chgData name="MARTHA BRYAN" userId="877082f7-7a15-456e-9632-fc60b9955532" providerId="ADAL" clId="{C46CD996-1816-474C-B72C-767ED2116981}" dt="2021-04-20T19:51:32.514" v="942" actId="1035"/>
          <ac:spMkLst>
            <pc:docMk/>
            <pc:sldMk cId="1719152631" sldId="1496"/>
            <ac:spMk id="28674" creationId="{00000000-0000-0000-0000-000000000000}"/>
          </ac:spMkLst>
        </pc:spChg>
        <pc:spChg chg="mod">
          <ac:chgData name="MARTHA BRYAN" userId="877082f7-7a15-456e-9632-fc60b9955532" providerId="ADAL" clId="{C46CD996-1816-474C-B72C-767ED2116981}" dt="2021-04-20T19:42:57.169" v="441" actId="1035"/>
          <ac:spMkLst>
            <pc:docMk/>
            <pc:sldMk cId="1719152631" sldId="1496"/>
            <ac:spMk id="51203" creationId="{00000000-0000-0000-0000-000000000000}"/>
          </ac:spMkLst>
        </pc:spChg>
      </pc:sldChg>
      <pc:sldChg chg="addSp modSp add del mod">
        <pc:chgData name="MARTHA BRYAN" userId="877082f7-7a15-456e-9632-fc60b9955532" providerId="ADAL" clId="{C46CD996-1816-474C-B72C-767ED2116981}" dt="2021-04-26T19:09:25.872" v="1320" actId="47"/>
        <pc:sldMkLst>
          <pc:docMk/>
          <pc:sldMk cId="1917751508" sldId="1497"/>
        </pc:sldMkLst>
        <pc:spChg chg="mod">
          <ac:chgData name="MARTHA BRYAN" userId="877082f7-7a15-456e-9632-fc60b9955532" providerId="ADAL" clId="{C46CD996-1816-474C-B72C-767ED2116981}" dt="2021-04-20T19:32:04.089" v="78" actId="404"/>
          <ac:spMkLst>
            <pc:docMk/>
            <pc:sldMk cId="1917751508" sldId="1497"/>
            <ac:spMk id="2" creationId="{00000000-0000-0000-0000-000000000000}"/>
          </ac:spMkLst>
        </pc:spChg>
        <pc:spChg chg="add mod">
          <ac:chgData name="MARTHA BRYAN" userId="877082f7-7a15-456e-9632-fc60b9955532" providerId="ADAL" clId="{C46CD996-1816-474C-B72C-767ED2116981}" dt="2021-04-20T20:12:13.017" v="1067" actId="688"/>
          <ac:spMkLst>
            <pc:docMk/>
            <pc:sldMk cId="1917751508" sldId="1497"/>
            <ac:spMk id="4" creationId="{E6B5A3D3-66ED-467F-B623-78BB11787346}"/>
          </ac:spMkLst>
        </pc:spChg>
        <pc:spChg chg="mod">
          <ac:chgData name="MARTHA BRYAN" userId="877082f7-7a15-456e-9632-fc60b9955532" providerId="ADAL" clId="{C46CD996-1816-474C-B72C-767ED2116981}" dt="2021-04-20T19:53:14.820" v="1046" actId="14100"/>
          <ac:spMkLst>
            <pc:docMk/>
            <pc:sldMk cId="1917751508" sldId="1497"/>
            <ac:spMk id="54275" creationId="{00000000-0000-0000-0000-000000000000}"/>
          </ac:spMkLst>
        </pc:spChg>
      </pc:sldChg>
      <pc:sldChg chg="modSp add mod">
        <pc:chgData name="MARTHA BRYAN" userId="877082f7-7a15-456e-9632-fc60b9955532" providerId="ADAL" clId="{C46CD996-1816-474C-B72C-767ED2116981}" dt="2021-04-21T00:47:49.472" v="1116" actId="688"/>
        <pc:sldMkLst>
          <pc:docMk/>
          <pc:sldMk cId="2081557849" sldId="1498"/>
        </pc:sldMkLst>
        <pc:spChg chg="mod">
          <ac:chgData name="MARTHA BRYAN" userId="877082f7-7a15-456e-9632-fc60b9955532" providerId="ADAL" clId="{C46CD996-1816-474C-B72C-767ED2116981}" dt="2021-04-21T00:47:49.472" v="1116" actId="688"/>
          <ac:spMkLst>
            <pc:docMk/>
            <pc:sldMk cId="2081557849" sldId="1498"/>
            <ac:spMk id="16" creationId="{A881F8D5-6C4F-4025-8899-479341CBC75A}"/>
          </ac:spMkLst>
        </pc:spChg>
      </pc:sldChg>
      <pc:sldChg chg="add">
        <pc:chgData name="MARTHA BRYAN" userId="877082f7-7a15-456e-9632-fc60b9955532" providerId="ADAL" clId="{C46CD996-1816-474C-B72C-767ED2116981}" dt="2021-04-26T19:17:43.191" v="1366"/>
        <pc:sldMkLst>
          <pc:docMk/>
          <pc:sldMk cId="0" sldId="149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3095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0"/>
            <a:ext cx="3077740" cy="469424"/>
          </a:xfrm>
          <a:prstGeom prst="rect">
            <a:avLst/>
          </a:prstGeom>
          <a:noFill/>
          <a:ln w="9525">
            <a:noFill/>
            <a:miter lim="800000"/>
            <a:headEnd/>
            <a:tailEnd/>
          </a:ln>
          <a:effectLst/>
        </p:spPr>
        <p:txBody>
          <a:bodyPr vert="horz" wrap="square" lIns="94197" tIns="47098" rIns="94197" bIns="47098" numCol="1" anchor="t" anchorCtr="0" compatLnSpc="1">
            <a:prstTxWarp prst="textNoShape">
              <a:avLst/>
            </a:prstTxWarp>
          </a:bodyPr>
          <a:lstStyle>
            <a:lvl1pPr>
              <a:defRPr sz="1200">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4023096" y="0"/>
            <a:ext cx="3077740" cy="469424"/>
          </a:xfrm>
          <a:prstGeom prst="rect">
            <a:avLst/>
          </a:prstGeom>
          <a:noFill/>
          <a:ln w="9525">
            <a:noFill/>
            <a:miter lim="800000"/>
            <a:headEnd/>
            <a:tailEnd/>
          </a:ln>
          <a:effectLst/>
        </p:spPr>
        <p:txBody>
          <a:bodyPr vert="horz" wrap="square" lIns="94197" tIns="47098" rIns="94197" bIns="47098" numCol="1" anchor="t" anchorCtr="0" compatLnSpc="1">
            <a:prstTxWarp prst="textNoShape">
              <a:avLst/>
            </a:prstTxWarp>
          </a:bodyPr>
          <a:lstStyle>
            <a:lvl1pPr algn="r">
              <a:defRPr sz="1200">
                <a:latin typeface="Arial" charset="0"/>
              </a:defRPr>
            </a:lvl1pPr>
          </a:lstStyle>
          <a:p>
            <a:pPr>
              <a:defRPr/>
            </a:pPr>
            <a:endParaRPr lang="en-US" dirty="0"/>
          </a:p>
        </p:txBody>
      </p:sp>
      <p:sp>
        <p:nvSpPr>
          <p:cNvPr id="62468"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10248" y="4459527"/>
            <a:ext cx="5681980" cy="4224814"/>
          </a:xfrm>
          <a:prstGeom prst="rect">
            <a:avLst/>
          </a:prstGeom>
          <a:noFill/>
          <a:ln w="9525">
            <a:noFill/>
            <a:miter lim="800000"/>
            <a:headEnd/>
            <a:tailEnd/>
          </a:ln>
          <a:effectLst/>
        </p:spPr>
        <p:txBody>
          <a:bodyPr vert="horz" wrap="square" lIns="94197" tIns="47098" rIns="94197" bIns="4709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2" y="8917424"/>
            <a:ext cx="3077740" cy="469424"/>
          </a:xfrm>
          <a:prstGeom prst="rect">
            <a:avLst/>
          </a:prstGeom>
          <a:noFill/>
          <a:ln w="9525">
            <a:noFill/>
            <a:miter lim="800000"/>
            <a:headEnd/>
            <a:tailEnd/>
          </a:ln>
          <a:effectLst/>
        </p:spPr>
        <p:txBody>
          <a:bodyPr vert="horz" wrap="square" lIns="94197" tIns="47098" rIns="94197" bIns="47098" numCol="1" anchor="b" anchorCtr="0" compatLnSpc="1">
            <a:prstTxWarp prst="textNoShape">
              <a:avLst/>
            </a:prstTxWarp>
          </a:bodyPr>
          <a:lstStyle>
            <a:lvl1pPr>
              <a:defRPr sz="1200">
                <a:latin typeface="Arial" charset="0"/>
              </a:defRPr>
            </a:lvl1pPr>
          </a:lstStyle>
          <a:p>
            <a:pPr>
              <a:defRPr/>
            </a:pPr>
            <a:endParaRPr lang="en-US" dirty="0"/>
          </a:p>
        </p:txBody>
      </p:sp>
      <p:sp>
        <p:nvSpPr>
          <p:cNvPr id="6151" name="Rectangle 7"/>
          <p:cNvSpPr>
            <a:spLocks noGrp="1" noChangeArrowheads="1"/>
          </p:cNvSpPr>
          <p:nvPr>
            <p:ph type="sldNum" sz="quarter" idx="5"/>
          </p:nvPr>
        </p:nvSpPr>
        <p:spPr bwMode="auto">
          <a:xfrm>
            <a:off x="4023096" y="8917424"/>
            <a:ext cx="3077740" cy="469424"/>
          </a:xfrm>
          <a:prstGeom prst="rect">
            <a:avLst/>
          </a:prstGeom>
          <a:noFill/>
          <a:ln w="9525">
            <a:noFill/>
            <a:miter lim="800000"/>
            <a:headEnd/>
            <a:tailEnd/>
          </a:ln>
          <a:effectLst/>
        </p:spPr>
        <p:txBody>
          <a:bodyPr vert="horz" wrap="square" lIns="94197" tIns="47098" rIns="94197" bIns="47098" numCol="1" anchor="b" anchorCtr="0" compatLnSpc="1">
            <a:prstTxWarp prst="textNoShape">
              <a:avLst/>
            </a:prstTxWarp>
          </a:bodyPr>
          <a:lstStyle>
            <a:lvl1pPr algn="r">
              <a:defRPr sz="1200">
                <a:latin typeface="Arial" charset="0"/>
              </a:defRPr>
            </a:lvl1pPr>
          </a:lstStyle>
          <a:p>
            <a:pPr>
              <a:defRPr/>
            </a:pPr>
            <a:fld id="{AA00A9C2-2B8E-4793-BF93-64DA1A736076}" type="slidenum">
              <a:rPr lang="en-US"/>
              <a:pPr>
                <a:defRPr/>
              </a:pPr>
              <a:t>‹#›</a:t>
            </a:fld>
            <a:endParaRPr lang="en-US" dirty="0"/>
          </a:p>
        </p:txBody>
      </p:sp>
    </p:spTree>
    <p:extLst>
      <p:ext uri="{BB962C8B-B14F-4D97-AF65-F5344CB8AC3E}">
        <p14:creationId xmlns:p14="http://schemas.microsoft.com/office/powerpoint/2010/main" val="34388728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xfrm>
            <a:off x="1203325" y="701675"/>
            <a:ext cx="4676775" cy="3508375"/>
          </a:xfrm>
          <a:ln/>
        </p:spPr>
      </p:sp>
      <p:sp>
        <p:nvSpPr>
          <p:cNvPr id="122883" name="Notes Placeholder 2"/>
          <p:cNvSpPr>
            <a:spLocks noGrp="1"/>
          </p:cNvSpPr>
          <p:nvPr>
            <p:ph type="body" idx="1"/>
          </p:nvPr>
        </p:nvSpPr>
        <p:spPr>
          <a:noFill/>
          <a:ln/>
        </p:spPr>
        <p:txBody>
          <a:bodyPr/>
          <a:lstStyle/>
          <a:p>
            <a:pPr eaLnBrk="1" hangingPunct="1">
              <a:spcBef>
                <a:spcPct val="0"/>
              </a:spcBef>
            </a:pPr>
            <a:endParaRPr lang="en-US" dirty="0"/>
          </a:p>
        </p:txBody>
      </p:sp>
      <p:sp>
        <p:nvSpPr>
          <p:cNvPr id="122884" name="Slide Number Placeholder 3"/>
          <p:cNvSpPr>
            <a:spLocks noGrp="1"/>
          </p:cNvSpPr>
          <p:nvPr>
            <p:ph type="sldNum" sz="quarter" idx="5"/>
          </p:nvPr>
        </p:nvSpPr>
        <p:spPr>
          <a:noFill/>
        </p:spPr>
        <p:txBody>
          <a:bodyPr/>
          <a:lstStyle/>
          <a:p>
            <a:fld id="{6B674AF9-E571-41C1-8D54-976FABE50819}" type="slidenum">
              <a:rPr lang="en-US" smtClean="0"/>
              <a:pPr/>
              <a:t>1</a:t>
            </a:fld>
            <a:endParaRPr lang="en-US" dirty="0"/>
          </a:p>
        </p:txBody>
      </p:sp>
    </p:spTree>
    <p:extLst>
      <p:ext uri="{BB962C8B-B14F-4D97-AF65-F5344CB8AC3E}">
        <p14:creationId xmlns:p14="http://schemas.microsoft.com/office/powerpoint/2010/main" val="1370064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Slide Image Placeholder 1"/>
          <p:cNvSpPr>
            <a:spLocks noGrp="1" noRot="1" noChangeAspect="1" noTextEdit="1"/>
          </p:cNvSpPr>
          <p:nvPr>
            <p:ph type="sldImg"/>
          </p:nvPr>
        </p:nvSpPr>
        <p:spPr>
          <a:xfrm>
            <a:off x="1204913" y="703263"/>
            <a:ext cx="4692650" cy="3521075"/>
          </a:xfrm>
          <a:ln/>
        </p:spPr>
      </p:sp>
      <p:sp>
        <p:nvSpPr>
          <p:cNvPr id="433155" name="Notes Placeholder 2"/>
          <p:cNvSpPr>
            <a:spLocks noGrp="1"/>
          </p:cNvSpPr>
          <p:nvPr>
            <p:ph type="body" idx="1"/>
          </p:nvPr>
        </p:nvSpPr>
        <p:spPr>
          <a:noFill/>
          <a:ln/>
        </p:spPr>
        <p:txBody>
          <a:bodyPr/>
          <a:lstStyle/>
          <a:p>
            <a:pPr>
              <a:spcBef>
                <a:spcPct val="0"/>
              </a:spcBef>
            </a:pPr>
            <a:endParaRPr lang="en-US" u="sng" dirty="0"/>
          </a:p>
        </p:txBody>
      </p:sp>
      <p:sp>
        <p:nvSpPr>
          <p:cNvPr id="433156" name="Slide Number Placeholder 3"/>
          <p:cNvSpPr>
            <a:spLocks noGrp="1"/>
          </p:cNvSpPr>
          <p:nvPr>
            <p:ph type="sldNum" sz="quarter" idx="5"/>
          </p:nvPr>
        </p:nvSpPr>
        <p:spPr>
          <a:noFill/>
        </p:spPr>
        <p:txBody>
          <a:bodyPr/>
          <a:lstStyle/>
          <a:p>
            <a:fld id="{9ED33693-09D1-4720-A9D7-61D6E987E13F}" type="slidenum">
              <a:rPr lang="en-US" smtClean="0"/>
              <a:pPr/>
              <a:t>10</a:t>
            </a:fld>
            <a:endParaRPr lang="en-US" dirty="0"/>
          </a:p>
        </p:txBody>
      </p:sp>
    </p:spTree>
    <p:extLst>
      <p:ext uri="{BB962C8B-B14F-4D97-AF65-F5344CB8AC3E}">
        <p14:creationId xmlns:p14="http://schemas.microsoft.com/office/powerpoint/2010/main" val="959258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Slide Image Placeholder 1"/>
          <p:cNvSpPr>
            <a:spLocks noGrp="1" noRot="1" noChangeAspect="1" noTextEdit="1"/>
          </p:cNvSpPr>
          <p:nvPr>
            <p:ph type="sldImg"/>
          </p:nvPr>
        </p:nvSpPr>
        <p:spPr>
          <a:ln/>
        </p:spPr>
      </p:sp>
      <p:sp>
        <p:nvSpPr>
          <p:cNvPr id="434179" name="Notes Placeholder 2"/>
          <p:cNvSpPr>
            <a:spLocks noGrp="1"/>
          </p:cNvSpPr>
          <p:nvPr>
            <p:ph type="body" idx="1"/>
          </p:nvPr>
        </p:nvSpPr>
        <p:spPr>
          <a:noFill/>
          <a:ln/>
        </p:spPr>
        <p:txBody>
          <a:bodyPr/>
          <a:lstStyle/>
          <a:p>
            <a:pPr>
              <a:spcBef>
                <a:spcPct val="0"/>
              </a:spcBef>
            </a:pPr>
            <a:endParaRPr lang="en-US" dirty="0"/>
          </a:p>
        </p:txBody>
      </p:sp>
      <p:sp>
        <p:nvSpPr>
          <p:cNvPr id="434180" name="Slide Number Placeholder 3"/>
          <p:cNvSpPr>
            <a:spLocks noGrp="1"/>
          </p:cNvSpPr>
          <p:nvPr>
            <p:ph type="sldNum" sz="quarter" idx="5"/>
          </p:nvPr>
        </p:nvSpPr>
        <p:spPr>
          <a:noFill/>
        </p:spPr>
        <p:txBody>
          <a:bodyPr/>
          <a:lstStyle/>
          <a:p>
            <a:fld id="{864E0B5B-7E63-4FA6-83BE-5847899268E4}" type="slidenum">
              <a:rPr lang="en-US" smtClean="0"/>
              <a:pPr/>
              <a:t>11</a:t>
            </a:fld>
            <a:endParaRPr lang="en-US" dirty="0"/>
          </a:p>
        </p:txBody>
      </p:sp>
    </p:spTree>
    <p:extLst>
      <p:ext uri="{BB962C8B-B14F-4D97-AF65-F5344CB8AC3E}">
        <p14:creationId xmlns:p14="http://schemas.microsoft.com/office/powerpoint/2010/main" val="2785328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Slide Image Placeholder 1"/>
          <p:cNvSpPr>
            <a:spLocks noGrp="1" noRot="1" noChangeAspect="1" noTextEdit="1"/>
          </p:cNvSpPr>
          <p:nvPr>
            <p:ph type="sldImg"/>
          </p:nvPr>
        </p:nvSpPr>
        <p:spPr>
          <a:ln/>
        </p:spPr>
      </p:sp>
      <p:sp>
        <p:nvSpPr>
          <p:cNvPr id="435204" name="Slide Number Placeholder 3"/>
          <p:cNvSpPr>
            <a:spLocks noGrp="1"/>
          </p:cNvSpPr>
          <p:nvPr>
            <p:ph type="sldNum" sz="quarter" idx="5"/>
          </p:nvPr>
        </p:nvSpPr>
        <p:spPr>
          <a:noFill/>
        </p:spPr>
        <p:txBody>
          <a:bodyPr/>
          <a:lstStyle/>
          <a:p>
            <a:fld id="{4B77CFA9-FBD8-4CFD-B58E-CA681AD13ABD}" type="slidenum">
              <a:rPr lang="en-US" smtClean="0"/>
              <a:pPr/>
              <a:t>12</a:t>
            </a:fld>
            <a:endParaRPr lang="en-US"/>
          </a:p>
        </p:txBody>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5BF16D5-2F93-449A-A73F-6B5599661AC0}" type="slidenum">
              <a:rPr lang="en-US" smtClean="0"/>
              <a:pPr/>
              <a:t>20</a:t>
            </a:fld>
            <a:endParaRPr lang="en-US" dirty="0"/>
          </a:p>
        </p:txBody>
      </p:sp>
      <p:sp>
        <p:nvSpPr>
          <p:cNvPr id="55299" name="Rectangle 2"/>
          <p:cNvSpPr>
            <a:spLocks noGrp="1" noRot="1" noChangeAspect="1" noChangeArrowheads="1" noTextEdit="1"/>
          </p:cNvSpPr>
          <p:nvPr>
            <p:ph type="sldImg"/>
          </p:nvPr>
        </p:nvSpPr>
        <p:spPr>
          <a:xfrm>
            <a:off x="1204913" y="703263"/>
            <a:ext cx="4692650" cy="3521075"/>
          </a:xfrm>
          <a:ln/>
        </p:spPr>
      </p:sp>
      <p:sp>
        <p:nvSpPr>
          <p:cNvPr id="55300" name="Rectangle 3"/>
          <p:cNvSpPr>
            <a:spLocks noGrp="1" noChangeArrowheads="1"/>
          </p:cNvSpPr>
          <p:nvPr>
            <p:ph type="body" idx="1"/>
          </p:nvPr>
        </p:nvSpPr>
        <p:spPr>
          <a:xfrm>
            <a:off x="946364" y="4460244"/>
            <a:ext cx="5209756" cy="4224655"/>
          </a:xfrm>
          <a:noFill/>
          <a:ln/>
        </p:spPr>
        <p:txBody>
          <a:bodyPr/>
          <a:lstStyle/>
          <a:p>
            <a:pPr eaLnBrk="1" hangingPunct="1"/>
            <a:endParaRPr lang="en-US" dirty="0"/>
          </a:p>
        </p:txBody>
      </p:sp>
    </p:spTree>
    <p:extLst>
      <p:ext uri="{BB962C8B-B14F-4D97-AF65-F5344CB8AC3E}">
        <p14:creationId xmlns:p14="http://schemas.microsoft.com/office/powerpoint/2010/main" val="709242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p:spPr>
        <p:txBody>
          <a:bodyPr/>
          <a:lstStyle/>
          <a:p>
            <a:pPr eaLnBrk="1" hangingPunct="1">
              <a:spcBef>
                <a:spcPct val="0"/>
              </a:spcBef>
            </a:pPr>
            <a:endParaRPr lang="en-US" dirty="0">
              <a:cs typeface="Arial" pitchFamily="34" charset="0"/>
            </a:endParaRPr>
          </a:p>
        </p:txBody>
      </p:sp>
      <p:sp>
        <p:nvSpPr>
          <p:cNvPr id="2" name="Slide Number Placeholder 1">
            <a:extLst>
              <a:ext uri="{FF2B5EF4-FFF2-40B4-BE49-F238E27FC236}">
                <a16:creationId xmlns:a16="http://schemas.microsoft.com/office/drawing/2014/main" id="{1B75809E-403D-4693-98B2-98826A430C58}"/>
              </a:ext>
            </a:extLst>
          </p:cNvPr>
          <p:cNvSpPr>
            <a:spLocks noGrp="1"/>
          </p:cNvSpPr>
          <p:nvPr>
            <p:ph type="sldNum" sz="quarter" idx="5"/>
          </p:nvPr>
        </p:nvSpPr>
        <p:spPr/>
        <p:txBody>
          <a:bodyPr/>
          <a:lstStyle/>
          <a:p>
            <a:pPr>
              <a:defRPr/>
            </a:pPr>
            <a:fld id="{8834D3F9-0E71-46ED-AE52-3BF3DE93C083}" type="slidenum">
              <a:rPr lang="en-US" smtClean="0"/>
              <a:pPr>
                <a:defRPr/>
              </a:pPr>
              <a:t>21</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p:spPr>
        <p:txBody>
          <a:bodyPr/>
          <a:lstStyle/>
          <a:p>
            <a:endParaRPr lang="en-US" dirty="0"/>
          </a:p>
        </p:txBody>
      </p:sp>
      <p:sp>
        <p:nvSpPr>
          <p:cNvPr id="191492" name="Slide Number Placeholder 3"/>
          <p:cNvSpPr>
            <a:spLocks noGrp="1"/>
          </p:cNvSpPr>
          <p:nvPr>
            <p:ph type="sldNum" sz="quarter" idx="5"/>
          </p:nvPr>
        </p:nvSpPr>
        <p:spPr>
          <a:noFill/>
        </p:spPr>
        <p:txBody>
          <a:bodyPr/>
          <a:lstStyle/>
          <a:p>
            <a:fld id="{D8B1FDF6-29BF-41D9-B1B6-CCC8D5F6B36C}" type="slidenum">
              <a:rPr lang="en-US" smtClean="0"/>
              <a:pPr/>
              <a:t>22</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3263"/>
            <a:ext cx="469265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2EC790F-A9B6-4549-84AA-4B9B41AF6D34}" type="slidenum">
              <a:rPr lang="en-US" smtClean="0"/>
              <a:pPr>
                <a:defRPr/>
              </a:pPr>
              <a:t>23</a:t>
            </a:fld>
            <a:endParaRPr lang="en-US" dirty="0"/>
          </a:p>
        </p:txBody>
      </p:sp>
    </p:spTree>
    <p:extLst>
      <p:ext uri="{BB962C8B-B14F-4D97-AF65-F5344CB8AC3E}">
        <p14:creationId xmlns:p14="http://schemas.microsoft.com/office/powerpoint/2010/main" val="3388442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F4AEF32-6F7A-4080-8587-1A873D86781C}" type="slidenum">
              <a:rPr lang="en-US" smtClean="0"/>
              <a:pPr/>
              <a:t>25</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716412" y="5894867"/>
            <a:ext cx="3940269" cy="5584611"/>
          </a:xfrm>
          <a:noFill/>
          <a:ln/>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30A485A-973C-40AB-81C8-1771B4A1011F}" type="slidenum">
              <a:rPr lang="en-US" smtClean="0"/>
              <a:pPr/>
              <a:t>26</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716412" y="5894867"/>
            <a:ext cx="3940269" cy="5584611"/>
          </a:xfrm>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56114C4-BB26-4FFD-97A0-770755722AC2}" type="slidenum">
              <a:rPr lang="en-US" smtClean="0"/>
              <a:pPr/>
              <a:t>27</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716412" y="5894867"/>
            <a:ext cx="3940269" cy="5584611"/>
          </a:xfrm>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xfrm>
            <a:off x="1203325" y="701675"/>
            <a:ext cx="4676775" cy="3508375"/>
          </a:xfrm>
          <a:ln/>
        </p:spPr>
      </p:sp>
      <p:sp>
        <p:nvSpPr>
          <p:cNvPr id="148483" name="Notes Placeholder 2"/>
          <p:cNvSpPr>
            <a:spLocks noGrp="1"/>
          </p:cNvSpPr>
          <p:nvPr>
            <p:ph type="body" idx="1"/>
          </p:nvPr>
        </p:nvSpPr>
        <p:spPr>
          <a:noFill/>
          <a:ln/>
        </p:spPr>
        <p:txBody>
          <a:bodyPr/>
          <a:lstStyle/>
          <a:p>
            <a:pPr eaLnBrk="1" hangingPunct="1">
              <a:spcBef>
                <a:spcPct val="0"/>
              </a:spcBef>
            </a:pPr>
            <a:endParaRPr lang="en-US" dirty="0"/>
          </a:p>
        </p:txBody>
      </p:sp>
      <p:sp>
        <p:nvSpPr>
          <p:cNvPr id="148484" name="Slide Number Placeholder 3"/>
          <p:cNvSpPr>
            <a:spLocks noGrp="1"/>
          </p:cNvSpPr>
          <p:nvPr>
            <p:ph type="sldNum" sz="quarter" idx="5"/>
          </p:nvPr>
        </p:nvSpPr>
        <p:spPr>
          <a:noFill/>
        </p:spPr>
        <p:txBody>
          <a:bodyPr/>
          <a:lstStyle/>
          <a:p>
            <a:fld id="{AA12EB84-BF64-401C-A0CA-71651965E898}" type="slidenum">
              <a:rPr lang="en-US" smtClean="0"/>
              <a:pPr/>
              <a:t>2</a:t>
            </a:fld>
            <a:endParaRPr lang="en-US" dirty="0"/>
          </a:p>
        </p:txBody>
      </p:sp>
    </p:spTree>
    <p:extLst>
      <p:ext uri="{BB962C8B-B14F-4D97-AF65-F5344CB8AC3E}">
        <p14:creationId xmlns:p14="http://schemas.microsoft.com/office/powerpoint/2010/main" val="3909413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3263"/>
            <a:ext cx="469265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35EFBD-5E18-499F-ADA7-33DDAB27C864}" type="slidenum">
              <a:rPr lang="en-US" smtClean="0"/>
              <a:pPr/>
              <a:t>28</a:t>
            </a:fld>
            <a:endParaRPr lang="en-US" dirty="0"/>
          </a:p>
        </p:txBody>
      </p:sp>
    </p:spTree>
    <p:extLst>
      <p:ext uri="{BB962C8B-B14F-4D97-AF65-F5344CB8AC3E}">
        <p14:creationId xmlns:p14="http://schemas.microsoft.com/office/powerpoint/2010/main" val="41176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3263"/>
            <a:ext cx="4692650" cy="35210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2EC790F-A9B6-4549-84AA-4B9B41AF6D34}" type="slidenum">
              <a:rPr lang="en-US" smtClean="0"/>
              <a:pPr>
                <a:defRPr/>
              </a:pPr>
              <a:t>31</a:t>
            </a:fld>
            <a:endParaRPr lang="en-US" dirty="0"/>
          </a:p>
        </p:txBody>
      </p:sp>
    </p:spTree>
    <p:extLst>
      <p:ext uri="{BB962C8B-B14F-4D97-AF65-F5344CB8AC3E}">
        <p14:creationId xmlns:p14="http://schemas.microsoft.com/office/powerpoint/2010/main" val="37215354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p:spPr>
        <p:txBody>
          <a:bodyPr/>
          <a:lstStyle/>
          <a:p>
            <a:endParaRPr lang="en-US" u="sng" dirty="0"/>
          </a:p>
        </p:txBody>
      </p:sp>
      <p:sp>
        <p:nvSpPr>
          <p:cNvPr id="164868" name="Slide Number Placeholder 3"/>
          <p:cNvSpPr>
            <a:spLocks noGrp="1"/>
          </p:cNvSpPr>
          <p:nvPr>
            <p:ph type="sldNum" sz="quarter" idx="5"/>
          </p:nvPr>
        </p:nvSpPr>
        <p:spPr>
          <a:noFill/>
        </p:spPr>
        <p:txBody>
          <a:bodyPr/>
          <a:lstStyle/>
          <a:p>
            <a:fld id="{1078872B-18F7-4442-80C0-DD4FA5BA504F}" type="slidenum">
              <a:rPr lang="en-US" smtClean="0"/>
              <a:pPr/>
              <a:t>32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2DF18CB-EE5B-4801-B1E7-6726ABCBDA2B}" type="slidenum">
              <a:rPr lang="en-US" smtClean="0"/>
              <a:pPr/>
              <a:t>34</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p:spPr>
        <p:txBody>
          <a:bodyPr/>
          <a:lstStyle/>
          <a:p>
            <a:pPr eaLnBrk="1" hangingPunct="1"/>
            <a:r>
              <a:rPr lang="en-US" b="1" u="sng">
                <a:latin typeface="Arial" pitchFamily="34" charset="0"/>
              </a:rPr>
              <a:t>Instructor Notes</a:t>
            </a:r>
            <a:r>
              <a:rPr lang="en-US" b="1">
                <a:latin typeface="Arial" pitchFamily="34" charset="0"/>
              </a:rPr>
              <a:t>:</a:t>
            </a:r>
          </a:p>
          <a:p>
            <a:endParaRPr lang="en-US" u="sng">
              <a:latin typeface="Arial" pitchFamily="34" charset="0"/>
            </a:endParaRPr>
          </a:p>
          <a:p>
            <a:r>
              <a:rPr lang="en-US">
                <a:latin typeface="Arial" pitchFamily="34" charset="0"/>
              </a:rPr>
              <a:t>Discussion – What the individual can do to eliminate “bad attitudes?”</a:t>
            </a:r>
          </a:p>
          <a:p>
            <a:endParaRPr lang="en-US">
              <a:latin typeface="Arial" pitchFamily="34" charset="0"/>
            </a:endParaRPr>
          </a:p>
          <a:p>
            <a:r>
              <a:rPr lang="en-US">
                <a:latin typeface="Arial" pitchFamily="34" charset="0"/>
              </a:rPr>
              <a:t>Lecture covering the slide points.</a:t>
            </a:r>
          </a:p>
          <a:p>
            <a:endParaRPr lang="en-US" u="sng">
              <a:latin typeface="Arial" pitchFamily="34" charset="0"/>
            </a:endParaRPr>
          </a:p>
          <a:p>
            <a:endParaRPr lang="en-US" u="sng">
              <a:latin typeface="Arial" pitchFamily="34" charset="0"/>
            </a:endParaRPr>
          </a:p>
          <a:p>
            <a:endParaRPr lang="en-US" u="sng">
              <a:latin typeface="Arial" pitchFamily="34" charset="0"/>
            </a:endParaRPr>
          </a:p>
          <a:p>
            <a:endParaRPr lang="en-US" u="sng">
              <a:latin typeface="Arial" pitchFamily="34" charset="0"/>
            </a:endParaRPr>
          </a:p>
        </p:txBody>
      </p:sp>
      <p:sp>
        <p:nvSpPr>
          <p:cNvPr id="152580" name="Slide Number Placeholder 3"/>
          <p:cNvSpPr>
            <a:spLocks noGrp="1"/>
          </p:cNvSpPr>
          <p:nvPr>
            <p:ph type="sldNum" sz="quarter" idx="5"/>
          </p:nvPr>
        </p:nvSpPr>
        <p:spPr>
          <a:noFill/>
        </p:spPr>
        <p:txBody>
          <a:bodyPr/>
          <a:lstStyle/>
          <a:p>
            <a:fld id="{BCE5C0B1-B0E8-46C1-B891-CED80A43E9CA}" type="slidenum">
              <a:rPr lang="en-US" smtClean="0">
                <a:latin typeface="Arial" pitchFamily="34" charset="0"/>
              </a:rPr>
              <a:pPr/>
              <a:t>35</a:t>
            </a:fld>
            <a:endParaRPr lang="en-US">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sz="quarter" idx="1"/>
          </p:nvPr>
        </p:nvSpPr>
        <p:spPr>
          <a:noFill/>
          <a:ln/>
        </p:spPr>
        <p:txBody>
          <a:bodyPr/>
          <a:lstStyle/>
          <a:p>
            <a:pPr eaLnBrk="1" hangingPunct="1"/>
            <a:endParaRPr lang="en-US" dirty="0">
              <a:cs typeface="Arial" charset="0"/>
            </a:endParaRPr>
          </a:p>
        </p:txBody>
      </p:sp>
      <p:sp>
        <p:nvSpPr>
          <p:cNvPr id="62468" name="Slide Number Placeholder 3"/>
          <p:cNvSpPr txBox="1">
            <a:spLocks noChangeArrowheads="1"/>
          </p:cNvSpPr>
          <p:nvPr/>
        </p:nvSpPr>
        <p:spPr bwMode="auto">
          <a:xfrm>
            <a:off x="6304284" y="8743800"/>
            <a:ext cx="554433" cy="469581"/>
          </a:xfrm>
          <a:prstGeom prst="rect">
            <a:avLst/>
          </a:prstGeom>
          <a:noFill/>
          <a:ln w="9525">
            <a:noFill/>
            <a:miter lim="800000"/>
            <a:headEnd/>
            <a:tailEnd/>
          </a:ln>
        </p:spPr>
        <p:txBody>
          <a:bodyPr lIns="92425" tIns="46212" rIns="92425" bIns="46212" anchor="b"/>
          <a:lstStyle/>
          <a:p>
            <a:pPr algn="r" defTabSz="940819"/>
            <a:fld id="{CF28F37C-BC50-42E1-8781-EF804F4E2322}" type="slidenum">
              <a:rPr lang="en-US" sz="1200">
                <a:solidFill>
                  <a:srgbClr val="000000"/>
                </a:solidFill>
              </a:rPr>
              <a:pPr algn="r" defTabSz="940819"/>
              <a:t>44</a:t>
            </a:fld>
            <a:endParaRPr lang="en-US" sz="1200" dirty="0">
              <a:solidFill>
                <a:srgbClr val="000000"/>
              </a:solidFill>
            </a:endParaRPr>
          </a:p>
        </p:txBody>
      </p:sp>
    </p:spTree>
    <p:extLst>
      <p:ext uri="{BB962C8B-B14F-4D97-AF65-F5344CB8AC3E}">
        <p14:creationId xmlns:p14="http://schemas.microsoft.com/office/powerpoint/2010/main" val="1255566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Slide Image Placeholder 1"/>
          <p:cNvSpPr>
            <a:spLocks noGrp="1" noRot="1" noChangeAspect="1" noTextEdit="1"/>
          </p:cNvSpPr>
          <p:nvPr>
            <p:ph type="sldImg"/>
          </p:nvPr>
        </p:nvSpPr>
        <p:spPr>
          <a:ln/>
        </p:spPr>
      </p:sp>
      <p:sp>
        <p:nvSpPr>
          <p:cNvPr id="432131" name="Notes Placeholder 2"/>
          <p:cNvSpPr>
            <a:spLocks noGrp="1"/>
          </p:cNvSpPr>
          <p:nvPr>
            <p:ph type="body" idx="1"/>
          </p:nvPr>
        </p:nvSpPr>
        <p:spPr>
          <a:noFill/>
          <a:ln/>
        </p:spPr>
        <p:txBody>
          <a:bodyPr/>
          <a:lstStyle/>
          <a:p>
            <a:pPr eaLnBrk="1" hangingPunct="1">
              <a:spcBef>
                <a:spcPct val="0"/>
              </a:spcBef>
            </a:pPr>
            <a:endParaRPr lang="en-US" dirty="0"/>
          </a:p>
        </p:txBody>
      </p:sp>
      <p:sp>
        <p:nvSpPr>
          <p:cNvPr id="432132" name="Slide Number Placeholder 3"/>
          <p:cNvSpPr>
            <a:spLocks noGrp="1"/>
          </p:cNvSpPr>
          <p:nvPr>
            <p:ph type="sldNum" sz="quarter" idx="5"/>
          </p:nvPr>
        </p:nvSpPr>
        <p:spPr>
          <a:noFill/>
        </p:spPr>
        <p:txBody>
          <a:bodyPr/>
          <a:lstStyle/>
          <a:p>
            <a:fld id="{2CCA946D-DF30-432E-8633-B523B1C4D7CC}" type="slidenum">
              <a:rPr lang="en-US" smtClean="0"/>
              <a:pPr/>
              <a:t>3</a:t>
            </a:fld>
            <a:endParaRPr lang="en-US" dirty="0"/>
          </a:p>
        </p:txBody>
      </p:sp>
    </p:spTree>
    <p:extLst>
      <p:ext uri="{BB962C8B-B14F-4D97-AF65-F5344CB8AC3E}">
        <p14:creationId xmlns:p14="http://schemas.microsoft.com/office/powerpoint/2010/main" val="2666698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3F4898AD-1A17-4D24-8DCC-86A46589C6D1}" type="slidenum">
              <a:rPr lang="en-US" smtClean="0"/>
              <a:pPr/>
              <a:t>4</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xfrm>
            <a:off x="715932" y="5895817"/>
            <a:ext cx="3941232" cy="5584401"/>
          </a:xfrm>
          <a:noFill/>
          <a:ln/>
        </p:spPr>
        <p:txBody>
          <a:bodyPr/>
          <a:lstStyle/>
          <a:p>
            <a:pPr eaLnBrk="1" hangingPunct="1"/>
            <a:endParaRPr lang="en-US" u="sng" dirty="0"/>
          </a:p>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b="1" u="sng">
                <a:cs typeface="Arial" charset="0"/>
              </a:rPr>
              <a:t>Instructor Notes:</a:t>
            </a:r>
          </a:p>
          <a:p>
            <a:endParaRPr lang="en-US">
              <a:cs typeface="Arial" charset="0"/>
            </a:endParaRPr>
          </a:p>
        </p:txBody>
      </p:sp>
      <p:sp>
        <p:nvSpPr>
          <p:cNvPr id="45060" name="Slide Number Placeholder 3"/>
          <p:cNvSpPr>
            <a:spLocks noGrp="1"/>
          </p:cNvSpPr>
          <p:nvPr>
            <p:ph type="sldNum" sz="quarter" idx="5"/>
          </p:nvPr>
        </p:nvSpPr>
        <p:spPr>
          <a:noFill/>
        </p:spPr>
        <p:txBody>
          <a:bodyPr/>
          <a:lstStyle/>
          <a:p>
            <a:fld id="{AD0DA06A-B826-44DF-B9ED-C09517EF3257}" type="slidenum">
              <a:rPr lang="en-US" smtClean="0">
                <a:cs typeface="Arial" charset="0"/>
              </a: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xfrm>
            <a:off x="1204913" y="703263"/>
            <a:ext cx="4692650" cy="3521075"/>
          </a:xfrm>
          <a:ln/>
        </p:spPr>
      </p:sp>
      <p:sp>
        <p:nvSpPr>
          <p:cNvPr id="154627" name="Notes Placeholder 2"/>
          <p:cNvSpPr>
            <a:spLocks noGrp="1"/>
          </p:cNvSpPr>
          <p:nvPr>
            <p:ph type="body" idx="1"/>
          </p:nvPr>
        </p:nvSpPr>
        <p:spPr>
          <a:noFill/>
          <a:ln/>
        </p:spPr>
        <p:txBody>
          <a:bodyPr/>
          <a:lstStyle/>
          <a:p>
            <a:endParaRPr lang="en-US" dirty="0"/>
          </a:p>
        </p:txBody>
      </p:sp>
      <p:sp>
        <p:nvSpPr>
          <p:cNvPr id="154628" name="Slide Number Placeholder 3"/>
          <p:cNvSpPr>
            <a:spLocks noGrp="1"/>
          </p:cNvSpPr>
          <p:nvPr>
            <p:ph type="sldNum" sz="quarter" idx="5"/>
          </p:nvPr>
        </p:nvSpPr>
        <p:spPr>
          <a:noFill/>
        </p:spPr>
        <p:txBody>
          <a:bodyPr/>
          <a:lstStyle/>
          <a:p>
            <a:fld id="{5AFF3DB1-3B34-403F-9505-EBAD556ADD43}" type="slidenum">
              <a:rPr lang="en-US" smtClean="0"/>
              <a:pPr/>
              <a:t>6</a:t>
            </a:fld>
            <a:endParaRPr lang="en-US" dirty="0"/>
          </a:p>
        </p:txBody>
      </p:sp>
    </p:spTree>
    <p:extLst>
      <p:ext uri="{BB962C8B-B14F-4D97-AF65-F5344CB8AC3E}">
        <p14:creationId xmlns:p14="http://schemas.microsoft.com/office/powerpoint/2010/main" val="2090311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CA94F74-20A8-4602-A4EC-7B79BAA6854F}" type="slidenum">
              <a:rPr lang="en-US" smtClean="0"/>
              <a:pPr/>
              <a:t>7</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44436" y="4443578"/>
            <a:ext cx="5194390" cy="4209705"/>
          </a:xfrm>
          <a:noFill/>
          <a:ln/>
        </p:spPr>
        <p:txBody>
          <a:bodyPr/>
          <a:lstStyle/>
          <a:p>
            <a:pPr eaLnBrk="1" hangingPunct="1"/>
            <a:r>
              <a:rPr lang="en-US" u="sng" dirty="0"/>
              <a:t>Instructor Notes</a:t>
            </a:r>
          </a:p>
          <a:p>
            <a:pPr eaLnBrk="1" hangingPunct="1"/>
            <a:endParaRPr lang="en-US" u="sng" dirty="0"/>
          </a:p>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2A1B302-BD0C-4C6B-B571-D45081EBA8B6}" type="slidenum">
              <a:rPr lang="en-US" smtClean="0"/>
              <a:pPr/>
              <a:t>8</a:t>
            </a:fld>
            <a:endParaRPr 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44435" y="4443578"/>
            <a:ext cx="5194390" cy="4209705"/>
          </a:xfrm>
          <a:noFill/>
          <a:ln/>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4131066-71EF-4C2F-BBB7-0E7BE77B88CE}" type="slidenum">
              <a:rPr lang="en-US" smtClean="0"/>
              <a:pPr/>
              <a:t>9</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44436" y="4443578"/>
            <a:ext cx="5194390" cy="4209705"/>
          </a:xfrm>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sz="1600"/>
            </a:lvl1pPr>
          </a:lstStyle>
          <a:p>
            <a:pPr>
              <a:defRPr/>
            </a:pPr>
            <a:fld id="{D68DA4B1-A7F5-4FCA-8A03-EB8665DD4495}"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sz="1600"/>
            </a:lvl1pPr>
          </a:lstStyle>
          <a:p>
            <a:pPr>
              <a:defRPr/>
            </a:pPr>
            <a:fld id="{E3D8CD3E-A2B4-48F1-AA4D-9429B30973F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sz="1600"/>
            </a:lvl1pPr>
          </a:lstStyle>
          <a:p>
            <a:pPr>
              <a:defRPr/>
            </a:pPr>
            <a:fld id="{44883B61-E390-4683-AF97-17C42FEC436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sz="1600"/>
            </a:lvl1pPr>
          </a:lstStyle>
          <a:p>
            <a:pPr>
              <a:defRPr/>
            </a:pPr>
            <a:fld id="{3904F0B9-8038-411B-9286-323F150010B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sz="1600"/>
            </a:lvl1pPr>
          </a:lstStyle>
          <a:p>
            <a:pPr>
              <a:defRPr/>
            </a:pPr>
            <a:fld id="{E4D2F6FE-24C7-42A3-823E-BEF9EF861FF5}"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sz="1600"/>
            </a:lvl1pPr>
          </a:lstStyle>
          <a:p>
            <a:pPr>
              <a:defRPr/>
            </a:pPr>
            <a:fld id="{8DF18E91-5C67-4A0B-87E1-117FAB6AA9D5}"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sz="1600"/>
            </a:lvl1pPr>
          </a:lstStyle>
          <a:p>
            <a:pPr>
              <a:defRPr/>
            </a:pPr>
            <a:fld id="{1C84D33D-AD92-44E4-A1BF-CAD53E0641A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sz="1600"/>
            </a:lvl1pPr>
          </a:lstStyle>
          <a:p>
            <a:pPr>
              <a:defRPr/>
            </a:pPr>
            <a:fld id="{A56B2D2B-D89A-49C8-A18B-ACEE1DB5D27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sz="1600"/>
            </a:lvl1pPr>
          </a:lstStyle>
          <a:p>
            <a:pPr>
              <a:defRPr/>
            </a:pPr>
            <a:fld id="{3792C663-4465-405B-99F8-66C812CFE22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sz="1600"/>
            </a:lvl1pPr>
          </a:lstStyle>
          <a:p>
            <a:pPr>
              <a:defRPr/>
            </a:pPr>
            <a:fld id="{E3CE1B6E-EFAE-4452-8313-9F8353792D1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sz="1600"/>
            </a:lvl1pPr>
          </a:lstStyle>
          <a:p>
            <a:pPr>
              <a:defRPr/>
            </a:pPr>
            <a:fld id="{78CA1FFD-CCBC-4988-8B14-AE021FEB28CF}"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78026E9-EDC5-4050-90EF-84326F3DE21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914400" y="609600"/>
            <a:ext cx="6096000" cy="4876800"/>
          </a:xfrm>
          <a:prstGeom prst="ellipse">
            <a:avLst/>
          </a:prstGeom>
          <a:noFill/>
          <a:ln w="76200">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1524000" y="1371600"/>
            <a:ext cx="4953000" cy="3429000"/>
          </a:xfrm>
          <a:prstGeom prst="rect">
            <a:avLst/>
          </a:prstGeom>
          <a:solidFill>
            <a:srgbClr val="00B050"/>
          </a:solidFill>
          <a:ln w="101600">
            <a:solidFill>
              <a:srgbClr val="800080"/>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dirty="0">
              <a:solidFill>
                <a:schemeClr val="bg1"/>
              </a:solidFill>
              <a:latin typeface="Arial Black" pitchFamily="34" charset="0"/>
              <a:cs typeface="FrankRuehl" pitchFamily="34" charset="-79"/>
            </a:endParaRPr>
          </a:p>
          <a:p>
            <a:pPr algn="ctr">
              <a:defRPr/>
            </a:pPr>
            <a:endParaRPr lang="en-US" sz="4400" b="1" dirty="0">
              <a:solidFill>
                <a:schemeClr val="bg1"/>
              </a:solidFill>
              <a:latin typeface="Arial Black" pitchFamily="34" charset="0"/>
              <a:cs typeface="FrankRuehl" pitchFamily="34" charset="-79"/>
            </a:endParaRPr>
          </a:p>
          <a:p>
            <a:pPr algn="ctr">
              <a:defRPr/>
            </a:pPr>
            <a:r>
              <a:rPr lang="en-US" sz="4800" b="1" dirty="0">
                <a:solidFill>
                  <a:schemeClr val="bg1"/>
                </a:solidFill>
                <a:latin typeface="Calibri" panose="020F0502020204030204" pitchFamily="34" charset="0"/>
                <a:cs typeface="Calibri" panose="020F0502020204030204" pitchFamily="34" charset="0"/>
              </a:rPr>
              <a:t>Overcoming</a:t>
            </a:r>
          </a:p>
          <a:p>
            <a:pPr algn="ctr">
              <a:defRPr/>
            </a:pPr>
            <a:r>
              <a:rPr lang="en-US" sz="4800" b="1" dirty="0">
                <a:solidFill>
                  <a:schemeClr val="bg1"/>
                </a:solidFill>
                <a:latin typeface="Calibri" panose="020F0502020204030204" pitchFamily="34" charset="0"/>
                <a:cs typeface="Calibri" panose="020F0502020204030204" pitchFamily="34" charset="0"/>
              </a:rPr>
              <a:t>Negativity </a:t>
            </a:r>
          </a:p>
          <a:p>
            <a:pPr algn="ctr">
              <a:defRPr/>
            </a:pPr>
            <a:r>
              <a:rPr lang="en-US" sz="4800" b="1" dirty="0">
                <a:solidFill>
                  <a:schemeClr val="bg1"/>
                </a:solidFill>
                <a:latin typeface="Calibri" panose="020F0502020204030204" pitchFamily="34" charset="0"/>
                <a:cs typeface="Calibri" panose="020F0502020204030204" pitchFamily="34" charset="0"/>
              </a:rPr>
              <a:t>In The </a:t>
            </a:r>
          </a:p>
          <a:p>
            <a:pPr algn="ctr">
              <a:defRPr/>
            </a:pPr>
            <a:r>
              <a:rPr lang="en-US" sz="4800" b="1" dirty="0">
                <a:solidFill>
                  <a:schemeClr val="bg1"/>
                </a:solidFill>
                <a:latin typeface="Calibri" panose="020F0502020204030204" pitchFamily="34" charset="0"/>
                <a:cs typeface="Calibri" panose="020F0502020204030204" pitchFamily="34" charset="0"/>
              </a:rPr>
              <a:t>Workplace</a:t>
            </a:r>
          </a:p>
          <a:p>
            <a:pPr algn="ctr">
              <a:defRPr/>
            </a:pPr>
            <a:endParaRPr lang="en-US" sz="4400" b="1" dirty="0">
              <a:solidFill>
                <a:schemeClr val="bg1"/>
              </a:solidFill>
              <a:latin typeface="Arial Black" pitchFamily="34" charset="0"/>
              <a:cs typeface="FrankRuehl" pitchFamily="34" charset="-79"/>
            </a:endParaRPr>
          </a:p>
          <a:p>
            <a:pPr algn="ctr">
              <a:defRPr/>
            </a:pPr>
            <a:endParaRPr lang="en-US" sz="2400" dirty="0">
              <a:solidFill>
                <a:schemeClr val="bg1"/>
              </a:solidFill>
              <a:latin typeface="Arial Black" pitchFamily="34" charset="0"/>
              <a:cs typeface="FrankRuehl" pitchFamily="34" charset="-79"/>
            </a:endParaRPr>
          </a:p>
        </p:txBody>
      </p:sp>
      <p:sp>
        <p:nvSpPr>
          <p:cNvPr id="10" name="Rectangle 6"/>
          <p:cNvSpPr>
            <a:spLocks noChangeArrowheads="1"/>
          </p:cNvSpPr>
          <p:nvPr/>
        </p:nvSpPr>
        <p:spPr bwMode="auto">
          <a:xfrm>
            <a:off x="2133600" y="5486400"/>
            <a:ext cx="6324600" cy="914400"/>
          </a:xfrm>
          <a:prstGeom prst="rect">
            <a:avLst/>
          </a:prstGeom>
          <a:noFill/>
          <a:ln w="9525">
            <a:noFill/>
            <a:miter lim="800000"/>
            <a:headEnd/>
            <a:tailEnd/>
          </a:ln>
        </p:spPr>
        <p:txBody>
          <a:bodyPr anchor="ctr"/>
          <a:lstStyle/>
          <a:p>
            <a:pPr algn="r"/>
            <a:r>
              <a:rPr lang="en-US" sz="1600" b="1" dirty="0">
                <a:solidFill>
                  <a:srgbClr val="000066"/>
                </a:solidFill>
                <a:latin typeface="Calibri" panose="020F0502020204030204" pitchFamily="34" charset="0"/>
                <a:cs typeface="Calibri" panose="020F0502020204030204" pitchFamily="34" charset="0"/>
              </a:rPr>
              <a:t>Martha N. Bryan, Presenter</a:t>
            </a:r>
          </a:p>
          <a:p>
            <a:pPr algn="r"/>
            <a:r>
              <a:rPr lang="en-US" sz="1600" b="1" dirty="0">
                <a:solidFill>
                  <a:srgbClr val="000066"/>
                </a:solidFill>
                <a:latin typeface="Calibri" panose="020F0502020204030204" pitchFamily="34" charset="0"/>
                <a:cs typeface="Calibri" panose="020F0502020204030204" pitchFamily="34" charset="0"/>
              </a:rPr>
              <a:t>425-337-1838</a:t>
            </a:r>
          </a:p>
          <a:p>
            <a:pPr algn="r"/>
            <a:r>
              <a:rPr lang="en-US" sz="1600" b="1" dirty="0">
                <a:solidFill>
                  <a:srgbClr val="000066"/>
                </a:solidFill>
                <a:latin typeface="Calibri" panose="020F0502020204030204" pitchFamily="34" charset="0"/>
                <a:cs typeface="Calibri" panose="020F0502020204030204" pitchFamily="34" charset="0"/>
              </a:rPr>
              <a:t>marthabryan@bryanandbryanassoc.com</a:t>
            </a:r>
          </a:p>
        </p:txBody>
      </p:sp>
    </p:spTree>
    <p:extLst>
      <p:ext uri="{BB962C8B-B14F-4D97-AF65-F5344CB8AC3E}">
        <p14:creationId xmlns:p14="http://schemas.microsoft.com/office/powerpoint/2010/main" val="145143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Oval 2"/>
          <p:cNvSpPr>
            <a:spLocks noChangeArrowheads="1"/>
          </p:cNvSpPr>
          <p:nvPr/>
        </p:nvSpPr>
        <p:spPr bwMode="auto">
          <a:xfrm>
            <a:off x="3276600" y="1295400"/>
            <a:ext cx="4114800" cy="4114800"/>
          </a:xfrm>
          <a:prstGeom prst="ellipse">
            <a:avLst/>
          </a:prstGeom>
          <a:solidFill>
            <a:srgbClr val="94DCB8"/>
          </a:solidFill>
          <a:ln w="76200">
            <a:solidFill>
              <a:srgbClr val="006600"/>
            </a:solid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4000" b="1" dirty="0">
                <a:solidFill>
                  <a:srgbClr val="800000"/>
                </a:solidFill>
                <a:latin typeface="Calibri" panose="020F0502020204030204" pitchFamily="34" charset="0"/>
                <a:cs typeface="Calibri" panose="020F0502020204030204" pitchFamily="34" charset="0"/>
              </a:rPr>
              <a:t>Attitudes!</a:t>
            </a:r>
          </a:p>
        </p:txBody>
      </p:sp>
      <p:sp>
        <p:nvSpPr>
          <p:cNvPr id="123907" name="Oval 3"/>
          <p:cNvSpPr>
            <a:spLocks noChangeArrowheads="1"/>
          </p:cNvSpPr>
          <p:nvPr/>
        </p:nvSpPr>
        <p:spPr bwMode="auto">
          <a:xfrm>
            <a:off x="2743200" y="990600"/>
            <a:ext cx="1905000" cy="1905000"/>
          </a:xfrm>
          <a:prstGeom prst="ellipse">
            <a:avLst/>
          </a:prstGeom>
          <a:solidFill>
            <a:srgbClr val="0066CC"/>
          </a:solidFill>
          <a:ln w="76200">
            <a:solidFill>
              <a:srgbClr val="006600"/>
            </a:solid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2800" b="1" dirty="0">
                <a:solidFill>
                  <a:schemeClr val="bg1"/>
                </a:solidFill>
                <a:latin typeface="Calibri" panose="020F0502020204030204" pitchFamily="34" charset="0"/>
                <a:cs typeface="Calibri" panose="020F0502020204030204" pitchFamily="34" charset="0"/>
              </a:rPr>
              <a:t>Thoughts</a:t>
            </a:r>
          </a:p>
        </p:txBody>
      </p:sp>
      <p:sp>
        <p:nvSpPr>
          <p:cNvPr id="123908" name="Oval 4"/>
          <p:cNvSpPr>
            <a:spLocks noChangeArrowheads="1"/>
          </p:cNvSpPr>
          <p:nvPr/>
        </p:nvSpPr>
        <p:spPr bwMode="auto">
          <a:xfrm>
            <a:off x="2743200" y="3962400"/>
            <a:ext cx="1905000" cy="1905000"/>
          </a:xfrm>
          <a:prstGeom prst="ellipse">
            <a:avLst/>
          </a:prstGeom>
          <a:solidFill>
            <a:srgbClr val="8A3CC4"/>
          </a:solidFill>
          <a:ln w="76200">
            <a:solidFill>
              <a:srgbClr val="006600"/>
            </a:solid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2800" b="1" dirty="0">
                <a:solidFill>
                  <a:schemeClr val="bg1"/>
                </a:solidFill>
                <a:latin typeface="Calibri" panose="020F0502020204030204" pitchFamily="34" charset="0"/>
                <a:cs typeface="Calibri" panose="020F0502020204030204" pitchFamily="34" charset="0"/>
              </a:rPr>
              <a:t>Perceptions</a:t>
            </a:r>
          </a:p>
        </p:txBody>
      </p:sp>
      <p:sp>
        <p:nvSpPr>
          <p:cNvPr id="123909" name="Oval 5"/>
          <p:cNvSpPr>
            <a:spLocks noChangeArrowheads="1"/>
          </p:cNvSpPr>
          <p:nvPr/>
        </p:nvSpPr>
        <p:spPr bwMode="auto">
          <a:xfrm>
            <a:off x="5943600" y="990600"/>
            <a:ext cx="1905000" cy="1905000"/>
          </a:xfrm>
          <a:prstGeom prst="ellipse">
            <a:avLst/>
          </a:prstGeom>
          <a:solidFill>
            <a:srgbClr val="92D050"/>
          </a:solidFill>
          <a:ln w="76200">
            <a:solidFill>
              <a:srgbClr val="006600"/>
            </a:solid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2800" b="1" dirty="0">
                <a:solidFill>
                  <a:schemeClr val="bg1"/>
                </a:solidFill>
                <a:latin typeface="Calibri" panose="020F0502020204030204" pitchFamily="34" charset="0"/>
                <a:cs typeface="Calibri" panose="020F0502020204030204" pitchFamily="34" charset="0"/>
              </a:rPr>
              <a:t>Beliefs</a:t>
            </a:r>
          </a:p>
        </p:txBody>
      </p:sp>
      <p:sp>
        <p:nvSpPr>
          <p:cNvPr id="123910" name="Oval 6"/>
          <p:cNvSpPr>
            <a:spLocks noChangeArrowheads="1"/>
          </p:cNvSpPr>
          <p:nvPr/>
        </p:nvSpPr>
        <p:spPr bwMode="auto">
          <a:xfrm>
            <a:off x="5867400" y="3429000"/>
            <a:ext cx="2590800" cy="2800350"/>
          </a:xfrm>
          <a:prstGeom prst="ellipse">
            <a:avLst/>
          </a:prstGeom>
          <a:solidFill>
            <a:srgbClr val="CC0099"/>
          </a:solidFill>
          <a:ln w="76200">
            <a:solidFill>
              <a:srgbClr val="006600"/>
            </a:solid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2800" b="1" u="sng" dirty="0">
                <a:solidFill>
                  <a:schemeClr val="bg1"/>
                </a:solidFill>
                <a:latin typeface="Calibri" panose="020F0502020204030204" pitchFamily="34" charset="0"/>
                <a:cs typeface="Calibri" panose="020F0502020204030204" pitchFamily="34" charset="0"/>
              </a:rPr>
              <a:t>Interpretations</a:t>
            </a:r>
          </a:p>
        </p:txBody>
      </p:sp>
      <p:sp>
        <p:nvSpPr>
          <p:cNvPr id="123911" name="Rectangle 7"/>
          <p:cNvSpPr>
            <a:spLocks noChangeArrowheads="1"/>
          </p:cNvSpPr>
          <p:nvPr/>
        </p:nvSpPr>
        <p:spPr bwMode="auto">
          <a:xfrm>
            <a:off x="304800" y="1047750"/>
            <a:ext cx="1752600" cy="2000548"/>
          </a:xfrm>
          <a:prstGeom prst="rect">
            <a:avLst/>
          </a:prstGeom>
          <a:noFill/>
          <a:ln w="9525">
            <a:noFill/>
            <a:miter lim="800000"/>
            <a:headEnd/>
            <a:tailEnd/>
          </a:ln>
        </p:spPr>
        <p:txBody>
          <a:bodyPr>
            <a:spAutoFit/>
          </a:bodyPr>
          <a:lstStyle/>
          <a:p>
            <a:pPr algn="ctr"/>
            <a:r>
              <a:rPr lang="en-US" sz="2400" b="1" dirty="0">
                <a:solidFill>
                  <a:srgbClr val="000048"/>
                </a:solidFill>
                <a:latin typeface="Calibri" panose="020F0502020204030204" pitchFamily="34" charset="0"/>
                <a:cs typeface="Calibri" panose="020F0502020204030204" pitchFamily="34" charset="0"/>
              </a:rPr>
              <a:t>How</a:t>
            </a:r>
          </a:p>
          <a:p>
            <a:pPr algn="ctr"/>
            <a:endParaRPr lang="en-US" sz="1400" b="1" dirty="0">
              <a:solidFill>
                <a:srgbClr val="000048"/>
              </a:solidFill>
              <a:latin typeface="Calibri" panose="020F0502020204030204" pitchFamily="34" charset="0"/>
              <a:cs typeface="Calibri" panose="020F0502020204030204" pitchFamily="34" charset="0"/>
            </a:endParaRPr>
          </a:p>
          <a:p>
            <a:pPr algn="ctr"/>
            <a:r>
              <a:rPr lang="en-US" sz="2400" b="1" dirty="0">
                <a:solidFill>
                  <a:srgbClr val="000048"/>
                </a:solidFill>
                <a:latin typeface="Calibri" panose="020F0502020204030204" pitchFamily="34" charset="0"/>
                <a:cs typeface="Calibri" panose="020F0502020204030204" pitchFamily="34" charset="0"/>
              </a:rPr>
              <a:t>“Bad Monday’s” </a:t>
            </a:r>
          </a:p>
          <a:p>
            <a:pPr algn="ctr"/>
            <a:endParaRPr lang="en-US" sz="1400" b="1" dirty="0">
              <a:solidFill>
                <a:srgbClr val="000048"/>
              </a:solidFill>
              <a:latin typeface="Calibri" panose="020F0502020204030204" pitchFamily="34" charset="0"/>
              <a:cs typeface="Calibri" panose="020F0502020204030204" pitchFamily="34" charset="0"/>
            </a:endParaRPr>
          </a:p>
          <a:p>
            <a:pPr algn="ctr"/>
            <a:r>
              <a:rPr lang="en-US" sz="2400" b="1" dirty="0">
                <a:solidFill>
                  <a:srgbClr val="000048"/>
                </a:solidFill>
                <a:latin typeface="Calibri" panose="020F0502020204030204" pitchFamily="34" charset="0"/>
                <a:cs typeface="Calibri" panose="020F0502020204030204" pitchFamily="34" charset="0"/>
              </a:rPr>
              <a:t>Get Started</a:t>
            </a:r>
          </a:p>
        </p:txBody>
      </p:sp>
      <p:sp>
        <p:nvSpPr>
          <p:cNvPr id="123912" name="Line 6"/>
          <p:cNvSpPr>
            <a:spLocks noChangeShapeType="1"/>
          </p:cNvSpPr>
          <p:nvPr/>
        </p:nvSpPr>
        <p:spPr bwMode="auto">
          <a:xfrm>
            <a:off x="2057400" y="914400"/>
            <a:ext cx="0" cy="2590800"/>
          </a:xfrm>
          <a:prstGeom prst="line">
            <a:avLst/>
          </a:prstGeom>
          <a:noFill/>
          <a:ln w="76200">
            <a:solidFill>
              <a:srgbClr val="006600"/>
            </a:solidFill>
            <a:round/>
            <a:headEnd/>
            <a:tailEnd/>
          </a:ln>
        </p:spPr>
        <p:txBody>
          <a:bodyPr wrap="none" anchor="ctr"/>
          <a:lstStyle/>
          <a:p>
            <a:endParaRPr lang="en-US" dirty="0"/>
          </a:p>
        </p:txBody>
      </p:sp>
    </p:spTree>
    <p:extLst>
      <p:ext uri="{BB962C8B-B14F-4D97-AF65-F5344CB8AC3E}">
        <p14:creationId xmlns:p14="http://schemas.microsoft.com/office/powerpoint/2010/main" val="183833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p:cNvSpPr/>
          <p:nvPr/>
        </p:nvSpPr>
        <p:spPr>
          <a:xfrm>
            <a:off x="1447800" y="1981200"/>
            <a:ext cx="3886200" cy="3886200"/>
          </a:xfrm>
          <a:prstGeom prst="ellipse">
            <a:avLst/>
          </a:prstGeom>
          <a:noFill/>
          <a:ln w="76200">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4931" name="Rectangle 2"/>
          <p:cNvSpPr>
            <a:spLocks noChangeArrowheads="1"/>
          </p:cNvSpPr>
          <p:nvPr/>
        </p:nvSpPr>
        <p:spPr bwMode="auto">
          <a:xfrm>
            <a:off x="457200" y="609600"/>
            <a:ext cx="8305800" cy="923925"/>
          </a:xfrm>
          <a:prstGeom prst="rect">
            <a:avLst/>
          </a:prstGeom>
          <a:noFill/>
          <a:ln w="9525">
            <a:noFill/>
            <a:miter lim="800000"/>
            <a:headEnd/>
            <a:tailEnd/>
          </a:ln>
        </p:spPr>
        <p:txBody>
          <a:bodyPr>
            <a:spAutoFit/>
          </a:bodyPr>
          <a:lstStyle/>
          <a:p>
            <a:r>
              <a:rPr lang="en-US" sz="3000" b="1" dirty="0">
                <a:solidFill>
                  <a:srgbClr val="000066"/>
                </a:solidFill>
                <a:latin typeface="Calibri" panose="020F0502020204030204" pitchFamily="34" charset="0"/>
                <a:cs typeface="Calibri" panose="020F0502020204030204" pitchFamily="34" charset="0"/>
              </a:rPr>
              <a:t>How Negativity Travels . . . The Catalysts</a:t>
            </a:r>
            <a:endParaRPr lang="en-US" sz="1200" b="1" dirty="0">
              <a:latin typeface="Calibri" panose="020F0502020204030204" pitchFamily="34" charset="0"/>
              <a:cs typeface="Calibri" panose="020F0502020204030204" pitchFamily="34" charset="0"/>
            </a:endParaRPr>
          </a:p>
          <a:p>
            <a:r>
              <a:rPr lang="en-US" sz="2400" b="1" dirty="0">
                <a:solidFill>
                  <a:srgbClr val="27774F"/>
                </a:solidFill>
                <a:latin typeface="Arial" pitchFamily="34" charset="0"/>
                <a:cs typeface="Arial" pitchFamily="34" charset="0"/>
              </a:rPr>
              <a:t>		</a:t>
            </a:r>
          </a:p>
        </p:txBody>
      </p:sp>
      <p:sp>
        <p:nvSpPr>
          <p:cNvPr id="124932" name="TextBox 20"/>
          <p:cNvSpPr txBox="1">
            <a:spLocks noChangeArrowheads="1"/>
          </p:cNvSpPr>
          <p:nvPr/>
        </p:nvSpPr>
        <p:spPr bwMode="auto">
          <a:xfrm>
            <a:off x="2362200" y="1684338"/>
            <a:ext cx="1905000" cy="954107"/>
          </a:xfrm>
          <a:prstGeom prst="rect">
            <a:avLst/>
          </a:prstGeom>
          <a:solidFill>
            <a:schemeClr val="bg1"/>
          </a:solidFill>
          <a:ln w="9525">
            <a:noFill/>
            <a:miter lim="800000"/>
            <a:headEnd/>
            <a:tailEnd/>
          </a:ln>
        </p:spPr>
        <p:txBody>
          <a:bodyPr>
            <a:spAutoFit/>
          </a:bodyPr>
          <a:lstStyle/>
          <a:p>
            <a:pPr algn="ctr"/>
            <a:r>
              <a:rPr lang="en-US" sz="2800" b="1" dirty="0">
                <a:solidFill>
                  <a:srgbClr val="006600"/>
                </a:solidFill>
                <a:latin typeface="Calibri" panose="020F0502020204030204" pitchFamily="34" charset="0"/>
                <a:cs typeface="Calibri" panose="020F0502020204030204" pitchFamily="34" charset="0"/>
              </a:rPr>
              <a:t>Contagious</a:t>
            </a:r>
            <a:endParaRPr lang="en-US" sz="1000" b="1" dirty="0">
              <a:solidFill>
                <a:srgbClr val="006600"/>
              </a:solidFill>
              <a:latin typeface="Calibri" panose="020F0502020204030204" pitchFamily="34" charset="0"/>
              <a:cs typeface="Calibri" panose="020F0502020204030204" pitchFamily="34" charset="0"/>
            </a:endParaRPr>
          </a:p>
          <a:p>
            <a:pPr algn="ctr"/>
            <a:r>
              <a:rPr lang="en-US" sz="2800" b="1" dirty="0">
                <a:solidFill>
                  <a:srgbClr val="006600"/>
                </a:solidFill>
                <a:latin typeface="Calibri" panose="020F0502020204030204" pitchFamily="34" charset="0"/>
                <a:cs typeface="Calibri" panose="020F0502020204030204" pitchFamily="34" charset="0"/>
              </a:rPr>
              <a:t>Mood</a:t>
            </a:r>
          </a:p>
        </p:txBody>
      </p:sp>
      <p:sp>
        <p:nvSpPr>
          <p:cNvPr id="27" name="Rectangle 26"/>
          <p:cNvSpPr/>
          <p:nvPr/>
        </p:nvSpPr>
        <p:spPr>
          <a:xfrm>
            <a:off x="457200" y="4038600"/>
            <a:ext cx="2514600" cy="129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4934" name="TextBox 21"/>
          <p:cNvSpPr txBox="1">
            <a:spLocks noChangeArrowheads="1"/>
          </p:cNvSpPr>
          <p:nvPr/>
        </p:nvSpPr>
        <p:spPr bwMode="auto">
          <a:xfrm>
            <a:off x="4267200" y="4038600"/>
            <a:ext cx="2895600" cy="1384995"/>
          </a:xfrm>
          <a:prstGeom prst="rect">
            <a:avLst/>
          </a:prstGeom>
          <a:solidFill>
            <a:schemeClr val="bg1"/>
          </a:solidFill>
          <a:ln w="9525">
            <a:noFill/>
            <a:miter lim="800000"/>
            <a:headEnd/>
            <a:tailEnd/>
          </a:ln>
        </p:spPr>
        <p:txBody>
          <a:bodyPr wrap="square">
            <a:spAutoFit/>
          </a:bodyPr>
          <a:lstStyle/>
          <a:p>
            <a:pPr algn="ctr"/>
            <a:r>
              <a:rPr lang="en-US" sz="2800" b="1" dirty="0">
                <a:solidFill>
                  <a:srgbClr val="006600"/>
                </a:solidFill>
                <a:latin typeface="Arial" pitchFamily="34" charset="0"/>
                <a:cs typeface="Arial" pitchFamily="34" charset="0"/>
              </a:rPr>
              <a:t>Non-Productive Communication</a:t>
            </a:r>
            <a:endParaRPr lang="en-US" sz="1000" b="1" dirty="0">
              <a:solidFill>
                <a:srgbClr val="006600"/>
              </a:solidFill>
              <a:latin typeface="Arial" pitchFamily="34" charset="0"/>
              <a:cs typeface="Arial" pitchFamily="34" charset="0"/>
            </a:endParaRPr>
          </a:p>
          <a:p>
            <a:pPr algn="ctr"/>
            <a:r>
              <a:rPr lang="en-US" sz="2800" b="1" dirty="0">
                <a:solidFill>
                  <a:srgbClr val="006600"/>
                </a:solidFill>
                <a:latin typeface="Arial" pitchFamily="34" charset="0"/>
                <a:cs typeface="Arial" pitchFamily="34" charset="0"/>
              </a:rPr>
              <a:t>Behaviors</a:t>
            </a:r>
          </a:p>
        </p:txBody>
      </p:sp>
      <p:sp>
        <p:nvSpPr>
          <p:cNvPr id="124935" name="TextBox 19"/>
          <p:cNvSpPr txBox="1">
            <a:spLocks noChangeArrowheads="1"/>
          </p:cNvSpPr>
          <p:nvPr/>
        </p:nvSpPr>
        <p:spPr bwMode="auto">
          <a:xfrm>
            <a:off x="609600" y="4198938"/>
            <a:ext cx="1828800" cy="954107"/>
          </a:xfrm>
          <a:prstGeom prst="rect">
            <a:avLst/>
          </a:prstGeom>
          <a:solidFill>
            <a:schemeClr val="bg1"/>
          </a:solidFill>
          <a:ln w="9525">
            <a:noFill/>
            <a:miter lim="800000"/>
            <a:headEnd/>
            <a:tailEnd/>
          </a:ln>
        </p:spPr>
        <p:txBody>
          <a:bodyPr>
            <a:spAutoFit/>
          </a:bodyPr>
          <a:lstStyle/>
          <a:p>
            <a:pPr algn="ctr"/>
            <a:r>
              <a:rPr lang="en-US" sz="2800" b="1" dirty="0">
                <a:solidFill>
                  <a:srgbClr val="006600"/>
                </a:solidFill>
                <a:latin typeface="Calibri" panose="020F0502020204030204" pitchFamily="34" charset="0"/>
                <a:cs typeface="Calibri" panose="020F0502020204030204" pitchFamily="34" charset="0"/>
              </a:rPr>
              <a:t>Conflicting</a:t>
            </a:r>
          </a:p>
          <a:p>
            <a:pPr algn="ctr"/>
            <a:r>
              <a:rPr lang="en-US" sz="2800" b="1" dirty="0">
                <a:solidFill>
                  <a:srgbClr val="006600"/>
                </a:solidFill>
                <a:latin typeface="Calibri" panose="020F0502020204030204" pitchFamily="34" charset="0"/>
                <a:cs typeface="Calibri" panose="020F0502020204030204" pitchFamily="34" charset="0"/>
              </a:rPr>
              <a:t>Views</a:t>
            </a:r>
          </a:p>
        </p:txBody>
      </p:sp>
      <p:sp>
        <p:nvSpPr>
          <p:cNvPr id="26" name="Isosceles Triangle 25"/>
          <p:cNvSpPr/>
          <p:nvPr/>
        </p:nvSpPr>
        <p:spPr>
          <a:xfrm rot="3131417">
            <a:off x="2105025" y="2065338"/>
            <a:ext cx="533400" cy="381000"/>
          </a:xfrm>
          <a:prstGeom prst="triangle">
            <a:avLst/>
          </a:prstGeom>
          <a:solidFill>
            <a:srgbClr val="660033"/>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Isosceles Triangle 24"/>
          <p:cNvSpPr/>
          <p:nvPr/>
        </p:nvSpPr>
        <p:spPr>
          <a:xfrm rot="18900000">
            <a:off x="1804988" y="5145088"/>
            <a:ext cx="533400" cy="381000"/>
          </a:xfrm>
          <a:prstGeom prst="triangle">
            <a:avLst/>
          </a:prstGeom>
          <a:solidFill>
            <a:srgbClr val="660033"/>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Isosceles Triangle 27"/>
          <p:cNvSpPr/>
          <p:nvPr/>
        </p:nvSpPr>
        <p:spPr>
          <a:xfrm rot="10800000">
            <a:off x="1219200" y="3733800"/>
            <a:ext cx="533400" cy="381000"/>
          </a:xfrm>
          <a:prstGeom prst="triangle">
            <a:avLst/>
          </a:prstGeom>
          <a:solidFill>
            <a:srgbClr val="660033"/>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Isosceles Triangle 23"/>
          <p:cNvSpPr/>
          <p:nvPr/>
        </p:nvSpPr>
        <p:spPr>
          <a:xfrm rot="10800000">
            <a:off x="5072063" y="3657600"/>
            <a:ext cx="533400" cy="381000"/>
          </a:xfrm>
          <a:prstGeom prst="triangle">
            <a:avLst/>
          </a:prstGeom>
          <a:solidFill>
            <a:srgbClr val="660033"/>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 name="Isosceles Triangle 29"/>
          <p:cNvSpPr/>
          <p:nvPr/>
        </p:nvSpPr>
        <p:spPr>
          <a:xfrm rot="2641468">
            <a:off x="4443413" y="5146675"/>
            <a:ext cx="533400" cy="381000"/>
          </a:xfrm>
          <a:prstGeom prst="triangle">
            <a:avLst/>
          </a:prstGeom>
          <a:solidFill>
            <a:srgbClr val="660033"/>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 name="Isosceles Triangle 30"/>
          <p:cNvSpPr/>
          <p:nvPr/>
        </p:nvSpPr>
        <p:spPr>
          <a:xfrm rot="18267082">
            <a:off x="4065588" y="2016125"/>
            <a:ext cx="533400" cy="381000"/>
          </a:xfrm>
          <a:prstGeom prst="triangle">
            <a:avLst/>
          </a:prstGeom>
          <a:solidFill>
            <a:srgbClr val="660033"/>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24942" name="Picture 14" descr="C:\Users\Martha\Pictures\Microsoft Clip Organizer\j0433180.jpg"/>
          <p:cNvPicPr>
            <a:picLocks noChangeAspect="1" noChangeArrowheads="1"/>
          </p:cNvPicPr>
          <p:nvPr/>
        </p:nvPicPr>
        <p:blipFill>
          <a:blip r:embed="rId3" cstate="print"/>
          <a:srcRect/>
          <a:stretch>
            <a:fillRect/>
          </a:stretch>
        </p:blipFill>
        <p:spPr bwMode="auto">
          <a:xfrm>
            <a:off x="6248400" y="1676400"/>
            <a:ext cx="1792288" cy="1198563"/>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1651411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p:cNvSpPr/>
          <p:nvPr/>
        </p:nvSpPr>
        <p:spPr>
          <a:xfrm>
            <a:off x="457200" y="533400"/>
            <a:ext cx="8305800" cy="6072248"/>
          </a:xfrm>
          <a:prstGeom prst="flowChartDocument">
            <a:avLst/>
          </a:prstGeom>
          <a:solidFill>
            <a:srgbClr val="000066"/>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5955" name="Rectangle 2"/>
          <p:cNvSpPr>
            <a:spLocks noChangeArrowheads="1"/>
          </p:cNvSpPr>
          <p:nvPr/>
        </p:nvSpPr>
        <p:spPr bwMode="auto">
          <a:xfrm>
            <a:off x="533400" y="619065"/>
            <a:ext cx="8153400" cy="5324535"/>
          </a:xfrm>
          <a:prstGeom prst="rect">
            <a:avLst/>
          </a:prstGeom>
          <a:noFill/>
          <a:ln w="9525">
            <a:noFill/>
            <a:miter lim="800000"/>
            <a:headEnd/>
            <a:tailEnd/>
          </a:ln>
        </p:spPr>
        <p:txBody>
          <a:bodyPr>
            <a:spAutoFit/>
          </a:bodyPr>
          <a:lstStyle/>
          <a:p>
            <a:pPr algn="just"/>
            <a:r>
              <a:rPr lang="en-US" b="1" i="1" dirty="0"/>
              <a:t>	</a:t>
            </a:r>
            <a:r>
              <a:rPr lang="en-US" sz="2000" b="1" i="1" dirty="0">
                <a:solidFill>
                  <a:schemeClr val="bg1"/>
                </a:solidFill>
                <a:latin typeface="Arial" pitchFamily="34" charset="0"/>
                <a:cs typeface="Arial" pitchFamily="34" charset="0"/>
              </a:rPr>
              <a:t>“Bad attitudes have become mainstream.  Irreverence, criticism, and disrespect are at the forefront of our humor, entertainment, media, political discourse, and everyday conversation.</a:t>
            </a:r>
          </a:p>
          <a:p>
            <a:pPr algn="just"/>
            <a:r>
              <a:rPr lang="en-US" sz="2000" b="1" i="1" dirty="0">
                <a:solidFill>
                  <a:schemeClr val="bg1"/>
                </a:solidFill>
                <a:latin typeface="Arial" pitchFamily="34" charset="0"/>
                <a:cs typeface="Arial" pitchFamily="34" charset="0"/>
              </a:rPr>
              <a:t>	These personal attacks and ‘character assassinations’ occur so often, they are no longer shocking or noteworthy.  We have become desensitized to such attacks.  We do not just disagree with someone’s ideas and actions, we attack their intelligence, ethics, and morals.</a:t>
            </a:r>
          </a:p>
          <a:p>
            <a:pPr algn="just"/>
            <a:r>
              <a:rPr lang="en-US" sz="2000" b="1" i="1" dirty="0">
                <a:solidFill>
                  <a:schemeClr val="bg1"/>
                </a:solidFill>
                <a:latin typeface="Arial" pitchFamily="34" charset="0"/>
                <a:cs typeface="Arial" pitchFamily="34" charset="0"/>
              </a:rPr>
              <a:t>	Managers have moved from guideposts to whipping posts and frequently bear the brunt of employees’ personal feelings of insecurity and inadequacy, outside problems that filter into the workplace, employees’ lack of personal preparation and failure to position themselves for tomorrow’s workplace opportunities as well as stalled careers.”</a:t>
            </a:r>
          </a:p>
          <a:p>
            <a:r>
              <a:rPr lang="en-US" sz="2000" b="1" i="1" dirty="0">
                <a:solidFill>
                  <a:schemeClr val="bg1"/>
                </a:solidFill>
                <a:latin typeface="Arial" pitchFamily="34" charset="0"/>
                <a:cs typeface="Arial" pitchFamily="34" charset="0"/>
              </a:rPr>
              <a:t>  ~   	Harry Chambers, Author </a:t>
            </a:r>
          </a:p>
          <a:p>
            <a:r>
              <a:rPr lang="en-US" sz="2000" b="1" i="1" dirty="0">
                <a:solidFill>
                  <a:schemeClr val="bg1"/>
                </a:solidFill>
                <a:latin typeface="Arial" pitchFamily="34" charset="0"/>
                <a:cs typeface="Arial" pitchFamily="34" charset="0"/>
              </a:rPr>
              <a:t>             </a:t>
            </a:r>
            <a:r>
              <a:rPr lang="en-US" sz="2000" b="1" i="1" u="sng" dirty="0">
                <a:solidFill>
                  <a:schemeClr val="bg1"/>
                </a:solidFill>
                <a:latin typeface="Arial" pitchFamily="34" charset="0"/>
                <a:cs typeface="Arial" pitchFamily="34" charset="0"/>
              </a:rPr>
              <a:t>The Bad Attitude Survival Guide</a:t>
            </a:r>
            <a:endParaRPr lang="en-US" b="1" i="1" u="sng" dirty="0">
              <a:solidFill>
                <a:schemeClr val="bg1"/>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58297"/>
            <a:ext cx="8382000" cy="5601533"/>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r>
              <a:rPr lang="en-US" sz="2000" dirty="0">
                <a:solidFill>
                  <a:schemeClr val="bg1"/>
                </a:solidFill>
              </a:rPr>
              <a:t>We have experienced an erosion of respect for people, positions, and institutions.</a:t>
            </a:r>
          </a:p>
          <a:p>
            <a:pPr algn="just"/>
            <a:endParaRPr lang="en-US" sz="2000" dirty="0">
              <a:solidFill>
                <a:schemeClr val="bg1"/>
              </a:solidFill>
            </a:endParaRPr>
          </a:p>
          <a:p>
            <a:pPr algn="just"/>
            <a:r>
              <a:rPr lang="en-US" sz="2000" dirty="0">
                <a:solidFill>
                  <a:schemeClr val="bg1"/>
                </a:solidFill>
              </a:rPr>
              <a:t>Employees are holding you accountable for crimes you never committed and problems you do not have the power to fix.  It comfortably distances employees from responsibility.</a:t>
            </a:r>
          </a:p>
          <a:p>
            <a:pPr algn="just"/>
            <a:endParaRPr lang="en-US" sz="2000" dirty="0">
              <a:solidFill>
                <a:schemeClr val="bg1"/>
              </a:solidFill>
            </a:endParaRPr>
          </a:p>
          <a:p>
            <a:pPr algn="just"/>
            <a:r>
              <a:rPr lang="en-US" sz="2000" dirty="0">
                <a:solidFill>
                  <a:schemeClr val="bg1"/>
                </a:solidFill>
              </a:rPr>
              <a:t>Today’s employees are less fearful of what you might do to them and more resentful of what they perceive you haven’t done for them.  We are no longer motivated to avoid loss.</a:t>
            </a:r>
          </a:p>
          <a:p>
            <a:pPr algn="just"/>
            <a:endParaRPr lang="en-US" sz="2000" dirty="0">
              <a:solidFill>
                <a:schemeClr val="bg1"/>
              </a:solidFill>
            </a:endParaRPr>
          </a:p>
          <a:p>
            <a:pPr algn="just"/>
            <a:r>
              <a:rPr lang="en-US" sz="2000" dirty="0">
                <a:solidFill>
                  <a:schemeClr val="bg1"/>
                </a:solidFill>
              </a:rPr>
              <a:t>Blaming is a comfortable way to distance themselves for any responsibility, affirms their righteousness, and avoids accountability for unresolved issues.</a:t>
            </a:r>
          </a:p>
          <a:p>
            <a:pPr algn="just"/>
            <a:endParaRPr lang="en-US" sz="2000" dirty="0">
              <a:solidFill>
                <a:schemeClr val="bg1"/>
              </a:solidFill>
            </a:endParaRPr>
          </a:p>
          <a:p>
            <a:pPr algn="just"/>
            <a:r>
              <a:rPr lang="en-US" sz="2000" dirty="0">
                <a:solidFill>
                  <a:schemeClr val="bg1"/>
                </a:solidFill>
              </a:rPr>
              <a:t>Bad attitude employees do not differentiate between a four alarm blazing fire and a burned marshmallow.</a:t>
            </a:r>
          </a:p>
          <a:p>
            <a:pPr algn="just"/>
            <a:endParaRPr lang="en-US" sz="20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90813"/>
            <a:ext cx="8382000" cy="3600986"/>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r>
              <a:rPr lang="en-US" sz="2000" dirty="0">
                <a:solidFill>
                  <a:schemeClr val="bg1"/>
                </a:solidFill>
              </a:rPr>
              <a:t>Antagonism is fashionable.  There is always someone or something to be against.  There is no middle ground.  We tend to think in absolutes.</a:t>
            </a:r>
          </a:p>
          <a:p>
            <a:pPr algn="just"/>
            <a:r>
              <a:rPr lang="en-US" sz="2000" dirty="0">
                <a:solidFill>
                  <a:schemeClr val="bg1"/>
                </a:solidFill>
              </a:rPr>
              <a:t>	Every decision they make is wrong.</a:t>
            </a:r>
          </a:p>
          <a:p>
            <a:pPr algn="just"/>
            <a:r>
              <a:rPr lang="en-US" sz="2000" dirty="0">
                <a:solidFill>
                  <a:schemeClr val="bg1"/>
                </a:solidFill>
              </a:rPr>
              <a:t>	They are always out to get me (us).</a:t>
            </a:r>
          </a:p>
          <a:p>
            <a:pPr algn="just"/>
            <a:r>
              <a:rPr lang="en-US" sz="2000" dirty="0">
                <a:solidFill>
                  <a:schemeClr val="bg1"/>
                </a:solidFill>
              </a:rPr>
              <a:t>	Everything the boss or company does is wrong.</a:t>
            </a:r>
          </a:p>
          <a:p>
            <a:pPr algn="just"/>
            <a:r>
              <a:rPr lang="en-US" sz="2000" dirty="0">
                <a:solidFill>
                  <a:schemeClr val="bg1"/>
                </a:solidFill>
              </a:rPr>
              <a:t>	The company will do everything they can to get me.</a:t>
            </a:r>
          </a:p>
          <a:p>
            <a:pPr algn="just"/>
            <a:endParaRPr lang="en-US" sz="2000" dirty="0">
              <a:solidFill>
                <a:schemeClr val="bg1"/>
              </a:solidFill>
            </a:endParaRPr>
          </a:p>
          <a:p>
            <a:pPr algn="just"/>
            <a:r>
              <a:rPr lang="en-US" sz="2000" dirty="0">
                <a:solidFill>
                  <a:schemeClr val="bg1"/>
                </a:solidFill>
              </a:rPr>
              <a:t>With the advantage of hindsight, elapsed time and observable results, we have become experts at being post-event critical.  After-the-fact geniuses -- used by those who are not secure enough to put themselves on the line and take risk.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17628"/>
            <a:ext cx="8382000" cy="5630772"/>
          </a:xfrm>
          <a:prstGeom prst="rect">
            <a:avLst/>
          </a:prstGeom>
        </p:spPr>
        <p:txBody>
          <a:bodyPr wrap="square">
            <a:spAutoFit/>
          </a:bodyPr>
          <a:lstStyle/>
          <a:p>
            <a:pPr marL="457200" indent="-457200">
              <a:lnSpc>
                <a:spcPct val="150000"/>
              </a:lnSpc>
            </a:pPr>
            <a:r>
              <a:rPr lang="en-US" sz="2200" b="1" dirty="0">
                <a:solidFill>
                  <a:srgbClr val="002060"/>
                </a:solidFill>
                <a:latin typeface="Calibri" panose="020F0502020204030204" pitchFamily="34" charset="0"/>
                <a:cs typeface="Calibri" panose="020F0502020204030204" pitchFamily="34" charset="0"/>
              </a:rPr>
              <a:t>The Effects Of Negative Thoughts And Feelings Include . . .</a:t>
            </a:r>
            <a:br>
              <a:rPr lang="en-US" sz="2200" b="1" dirty="0">
                <a:solidFill>
                  <a:srgbClr val="002060"/>
                </a:solidFill>
                <a:latin typeface="Calibri" panose="020F0502020204030204" pitchFamily="34" charset="0"/>
                <a:cs typeface="Calibri" panose="020F0502020204030204" pitchFamily="34" charset="0"/>
              </a:rPr>
            </a:br>
            <a:endParaRPr lang="en-US" sz="900" dirty="0">
              <a:solidFill>
                <a:srgbClr val="006600"/>
              </a:solidFill>
              <a:latin typeface="Calibri" panose="020F0502020204030204" pitchFamily="34" charset="0"/>
              <a:cs typeface="Calibri" panose="020F0502020204030204" pitchFamily="34" charset="0"/>
            </a:endParaRPr>
          </a:p>
          <a:p>
            <a:pPr marL="457200" indent="-457200">
              <a:lnSpc>
                <a:spcPct val="150000"/>
              </a:lnSpc>
            </a:pPr>
            <a:r>
              <a:rPr lang="en-US" sz="2400" b="1" dirty="0">
                <a:solidFill>
                  <a:srgbClr val="800000"/>
                </a:solidFill>
                <a:latin typeface="Calibri" panose="020F0502020204030204" pitchFamily="34" charset="0"/>
                <a:cs typeface="Calibri" panose="020F0502020204030204" pitchFamily="34" charset="0"/>
              </a:rPr>
              <a:t>     				</a:t>
            </a:r>
            <a:r>
              <a:rPr lang="en-US" sz="2000" b="1" dirty="0">
                <a:solidFill>
                  <a:srgbClr val="006600"/>
                </a:solidFill>
                <a:latin typeface="Calibri" panose="020F0502020204030204" pitchFamily="34" charset="0"/>
                <a:cs typeface="Calibri" panose="020F0502020204030204" pitchFamily="34" charset="0"/>
              </a:rPr>
              <a:t>drain your energy.</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block positive thought and creative thought.</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cause stress and worry.</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cause anger and illness.</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reduce productivity.</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prolong painful situations.</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affect the way you listen to others.</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affect the way you communicate with others.</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affect the way you deal with others.</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take the fun out of your life.</a:t>
            </a:r>
          </a:p>
        </p:txBody>
      </p:sp>
      <p:sp>
        <p:nvSpPr>
          <p:cNvPr id="3" name="Line 5"/>
          <p:cNvSpPr>
            <a:spLocks noChangeShapeType="1"/>
          </p:cNvSpPr>
          <p:nvPr/>
        </p:nvSpPr>
        <p:spPr bwMode="auto">
          <a:xfrm>
            <a:off x="3200400" y="6180228"/>
            <a:ext cx="5715000" cy="0"/>
          </a:xfrm>
          <a:prstGeom prst="line">
            <a:avLst/>
          </a:prstGeom>
          <a:noFill/>
          <a:ln w="76200">
            <a:solidFill>
              <a:srgbClr val="800000"/>
            </a:solidFill>
            <a:round/>
            <a:headEnd/>
            <a:tailEnd/>
          </a:ln>
        </p:spPr>
        <p:txBody>
          <a:bodyPr/>
          <a:lstStyle/>
          <a:p>
            <a:endParaRPr lang="en-US" dirty="0"/>
          </a:p>
        </p:txBody>
      </p:sp>
      <p:sp>
        <p:nvSpPr>
          <p:cNvPr id="5" name="Rectangle 4"/>
          <p:cNvSpPr/>
          <p:nvPr/>
        </p:nvSpPr>
        <p:spPr>
          <a:xfrm>
            <a:off x="381000" y="3505200"/>
            <a:ext cx="1822935" cy="584775"/>
          </a:xfrm>
          <a:prstGeom prst="rect">
            <a:avLst/>
          </a:prstGeom>
        </p:spPr>
        <p:txBody>
          <a:bodyPr wrap="none">
            <a:spAutoFit/>
          </a:bodyPr>
          <a:lstStyle/>
          <a:p>
            <a:r>
              <a:rPr lang="en-US" sz="3200" b="1" dirty="0">
                <a:solidFill>
                  <a:srgbClr val="800000"/>
                </a:solidFill>
                <a:latin typeface="Arial" pitchFamily="34" charset="0"/>
                <a:cs typeface="Arial" pitchFamily="34" charset="0"/>
              </a:rPr>
              <a:t>They . . .</a:t>
            </a:r>
            <a:endParaRPr lang="en-US" sz="3200" dirty="0"/>
          </a:p>
        </p:txBody>
      </p:sp>
      <p:sp>
        <p:nvSpPr>
          <p:cNvPr id="6" name="Left Brace 5"/>
          <p:cNvSpPr/>
          <p:nvPr/>
        </p:nvSpPr>
        <p:spPr>
          <a:xfrm>
            <a:off x="2362200" y="1379628"/>
            <a:ext cx="838200" cy="4800600"/>
          </a:xfrm>
          <a:prstGeom prst="leftBrace">
            <a:avLst>
              <a:gd name="adj1" fmla="val 30844"/>
              <a:gd name="adj2" fmla="val 50000"/>
            </a:avLst>
          </a:prstGeom>
          <a:ln w="76200">
            <a:solidFill>
              <a:srgbClr val="8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21018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458200" cy="5447645"/>
          </a:xfrm>
          <a:prstGeom prst="rect">
            <a:avLst/>
          </a:prstGeom>
        </p:spPr>
        <p:txBody>
          <a:bodyPr wrap="square">
            <a:spAutoFit/>
          </a:bodyPr>
          <a:lstStyle/>
          <a:p>
            <a:r>
              <a:rPr lang="en-US" sz="2400" b="1" dirty="0">
                <a:solidFill>
                  <a:srgbClr val="002060"/>
                </a:solidFill>
                <a:latin typeface="Calibri" panose="020F0502020204030204" pitchFamily="34" charset="0"/>
                <a:cs typeface="Calibri" panose="020F0502020204030204" pitchFamily="34" charset="0"/>
              </a:rPr>
              <a:t>About Negative Thinking . . .</a:t>
            </a:r>
          </a:p>
          <a:p>
            <a:endParaRPr lang="en-US" sz="2400" b="1" dirty="0">
              <a:solidFill>
                <a:srgbClr val="002060"/>
              </a:solidFill>
              <a:latin typeface="Calibri" panose="020F0502020204030204" pitchFamily="34" charset="0"/>
              <a:cs typeface="Calibri" panose="020F0502020204030204" pitchFamily="34" charset="0"/>
            </a:endParaRP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Is Easier Than Being Positive.</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Destroys Opportunity.</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Blinds You To Possibility.</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Creates Inertia In Your Personal Life.</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Creates A Mentality Of Limitations.</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Creates A Distorted Interpretations Of Reality.</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Can Overtake You Anywhere And Anytime.</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Has The Wrong Focus.</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Is The Most Powerful Thought Magnet.</a:t>
            </a:r>
          </a:p>
          <a:p>
            <a:pPr marL="1311275" indent="-396875">
              <a:lnSpc>
                <a:spcPct val="150000"/>
              </a:lnSpc>
              <a:buClr>
                <a:srgbClr val="800000"/>
              </a:buClr>
              <a:buFont typeface="Wingdings" panose="05000000000000000000" pitchFamily="2" charset="2"/>
              <a:buChar char="§"/>
            </a:pPr>
            <a:r>
              <a:rPr lang="en-US" sz="2000" b="1" dirty="0">
                <a:solidFill>
                  <a:srgbClr val="006600"/>
                </a:solidFill>
                <a:latin typeface="Calibri" panose="020F0502020204030204" pitchFamily="34" charset="0"/>
                <a:cs typeface="Calibri" panose="020F0502020204030204" pitchFamily="34" charset="0"/>
              </a:rPr>
              <a:t>Negativity . . . </a:t>
            </a:r>
            <a:r>
              <a:rPr lang="en-US" sz="2000" b="1" dirty="0">
                <a:solidFill>
                  <a:srgbClr val="800000"/>
                </a:solidFill>
                <a:latin typeface="Calibri" panose="020F0502020204030204" pitchFamily="34" charset="0"/>
                <a:cs typeface="Calibri" panose="020F0502020204030204" pitchFamily="34" charset="0"/>
              </a:rPr>
              <a:t>Is The Black Hole Of The Mind.</a:t>
            </a:r>
          </a:p>
        </p:txBody>
      </p:sp>
      <p:sp>
        <p:nvSpPr>
          <p:cNvPr id="3" name="Line 9"/>
          <p:cNvSpPr>
            <a:spLocks noChangeShapeType="1"/>
          </p:cNvSpPr>
          <p:nvPr/>
        </p:nvSpPr>
        <p:spPr bwMode="auto">
          <a:xfrm>
            <a:off x="304800" y="6172200"/>
            <a:ext cx="8534400" cy="0"/>
          </a:xfrm>
          <a:prstGeom prst="line">
            <a:avLst/>
          </a:prstGeom>
          <a:noFill/>
          <a:ln w="76200">
            <a:solidFill>
              <a:srgbClr val="002060"/>
            </a:solidFill>
            <a:round/>
            <a:headEnd/>
            <a:tailEnd/>
          </a:ln>
          <a:effectLst/>
        </p:spPr>
        <p:txBody>
          <a:bodyPr wrap="none" anchor="ctr"/>
          <a:lstStyle/>
          <a:p>
            <a:endParaRPr lang="en-US" dirty="0"/>
          </a:p>
        </p:txBody>
      </p:sp>
    </p:spTree>
    <p:extLst>
      <p:ext uri="{BB962C8B-B14F-4D97-AF65-F5344CB8AC3E}">
        <p14:creationId xmlns:p14="http://schemas.microsoft.com/office/powerpoint/2010/main" val="1973413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9636"/>
            <a:ext cx="8305800" cy="4870564"/>
          </a:xfrm>
          <a:prstGeom prst="rect">
            <a:avLst/>
          </a:prstGeom>
        </p:spPr>
        <p:txBody>
          <a:bodyPr wrap="square">
            <a:spAutoFit/>
          </a:bodyPr>
          <a:lstStyle/>
          <a:p>
            <a:r>
              <a:rPr lang="en-US" sz="2400" b="1" dirty="0">
                <a:solidFill>
                  <a:srgbClr val="002060"/>
                </a:solidFill>
                <a:latin typeface="Calibri" panose="020F0502020204030204" pitchFamily="34" charset="0"/>
                <a:cs typeface="Calibri" panose="020F0502020204030204" pitchFamily="34" charset="0"/>
              </a:rPr>
              <a:t>Common In Negative Work Environments . . . </a:t>
            </a:r>
          </a:p>
          <a:p>
            <a:pPr marL="463550" indent="338138">
              <a:lnSpc>
                <a:spcPct val="150000"/>
              </a:lnSpc>
              <a:buClr>
                <a:srgbClr val="800000"/>
              </a:buClr>
              <a:buFont typeface="Wingdings" pitchFamily="2" charset="2"/>
              <a:buChar char="§"/>
            </a:pPr>
            <a:endParaRPr lang="en-US" sz="1100" dirty="0">
              <a:latin typeface="Calibri" panose="020F0502020204030204" pitchFamily="34" charset="0"/>
              <a:cs typeface="Calibri" panose="020F0502020204030204" pitchFamily="34" charset="0"/>
            </a:endParaRPr>
          </a:p>
          <a:p>
            <a:pPr marL="463550" indent="338138">
              <a:lnSpc>
                <a:spcPct val="150000"/>
              </a:lnSpc>
              <a:buClr>
                <a:srgbClr val="800000"/>
              </a:buClr>
              <a:buFont typeface="Wingdings" pitchFamily="2" charset="2"/>
              <a:buChar char="§"/>
            </a:pPr>
            <a:r>
              <a:rPr lang="en-US" sz="2000" dirty="0">
                <a:latin typeface="Calibri" panose="020F0502020204030204" pitchFamily="34" charset="0"/>
                <a:cs typeface="Calibri" panose="020F0502020204030204" pitchFamily="34" charset="0"/>
              </a:rPr>
              <a:t>	</a:t>
            </a:r>
            <a:r>
              <a:rPr lang="en-US" sz="2000" b="1" dirty="0">
                <a:solidFill>
                  <a:srgbClr val="006600"/>
                </a:solidFill>
                <a:latin typeface="Calibri" panose="020F0502020204030204" pitchFamily="34" charset="0"/>
                <a:cs typeface="Calibri" panose="020F0502020204030204" pitchFamily="34" charset="0"/>
              </a:rPr>
              <a:t>Tardiness</a:t>
            </a:r>
          </a:p>
          <a:p>
            <a:pPr marL="463550" indent="338138">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	Absenteeism</a:t>
            </a:r>
          </a:p>
          <a:p>
            <a:pPr marL="463550" indent="338138">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	Employee Turnover</a:t>
            </a:r>
          </a:p>
          <a:p>
            <a:pPr marL="463550" indent="338138">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	Overt Or Covert Hostilities</a:t>
            </a:r>
          </a:p>
          <a:p>
            <a:pPr marL="463550" indent="338138">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	Unresolved Conflicts</a:t>
            </a:r>
          </a:p>
          <a:p>
            <a:pPr marL="463550" indent="338138">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	Low Morale</a:t>
            </a:r>
          </a:p>
          <a:p>
            <a:pPr marL="463550" indent="338138">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	Lagging Productivity</a:t>
            </a:r>
          </a:p>
          <a:p>
            <a:pPr marL="463550" indent="338138">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	On-the-job Accidents &amp; Injuries</a:t>
            </a:r>
          </a:p>
          <a:p>
            <a:pPr marL="463550" indent="338138">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	Stress Related Medical Conditions And Claims</a:t>
            </a:r>
          </a:p>
        </p:txBody>
      </p:sp>
      <p:sp>
        <p:nvSpPr>
          <p:cNvPr id="5" name="Line 9"/>
          <p:cNvSpPr>
            <a:spLocks noChangeShapeType="1"/>
          </p:cNvSpPr>
          <p:nvPr/>
        </p:nvSpPr>
        <p:spPr bwMode="auto">
          <a:xfrm>
            <a:off x="304800" y="5791200"/>
            <a:ext cx="8534400" cy="0"/>
          </a:xfrm>
          <a:prstGeom prst="line">
            <a:avLst/>
          </a:prstGeom>
          <a:noFill/>
          <a:ln w="76200">
            <a:solidFill>
              <a:srgbClr val="800000"/>
            </a:solidFill>
            <a:round/>
            <a:headEnd/>
            <a:tailEnd/>
          </a:ln>
        </p:spPr>
        <p:txBody>
          <a:bodyPr wrap="none" anchor="ct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458200" cy="3720955"/>
          </a:xfrm>
          <a:prstGeom prst="rect">
            <a:avLst/>
          </a:prstGeom>
        </p:spPr>
        <p:txBody>
          <a:bodyPr>
            <a:spAutoFit/>
          </a:bodyPr>
          <a:lstStyle/>
          <a:p>
            <a:pPr marL="914400" indent="-284163">
              <a:defRPr/>
            </a:pPr>
            <a:r>
              <a:rPr lang="en-US" sz="2400" b="1" dirty="0">
                <a:solidFill>
                  <a:srgbClr val="002060"/>
                </a:solidFill>
                <a:latin typeface="Arial" pitchFamily="34" charset="0"/>
              </a:rPr>
              <a:t>Major Causes Of Workplace Negativity</a:t>
            </a:r>
          </a:p>
          <a:p>
            <a:pPr marL="914400" indent="450850">
              <a:lnSpc>
                <a:spcPct val="150000"/>
              </a:lnSpc>
              <a:buClr>
                <a:srgbClr val="990000"/>
              </a:buClr>
              <a:defRPr/>
            </a:pPr>
            <a:r>
              <a:rPr lang="en-US" sz="1200" b="1" dirty="0">
                <a:solidFill>
                  <a:srgbClr val="002060"/>
                </a:solidFill>
                <a:latin typeface="Arial" pitchFamily="34" charset="0"/>
              </a:rPr>
              <a:t> </a:t>
            </a:r>
            <a:endParaRPr lang="en-US" sz="2400" b="1" dirty="0">
              <a:solidFill>
                <a:srgbClr val="002060"/>
              </a:solidFill>
              <a:latin typeface="Arial" pitchFamily="34" charset="0"/>
            </a:endParaRPr>
          </a:p>
          <a:p>
            <a:pPr marL="914400" indent="457200">
              <a:lnSpc>
                <a:spcPct val="200000"/>
              </a:lnSpc>
              <a:buClr>
                <a:srgbClr val="990000"/>
              </a:buClr>
              <a:buFont typeface="Wingdings" pitchFamily="2" charset="2"/>
              <a:buChar char="§"/>
              <a:defRPr/>
            </a:pPr>
            <a:r>
              <a:rPr lang="en-US" sz="2000" b="1" dirty="0">
                <a:solidFill>
                  <a:srgbClr val="006600"/>
                </a:solidFill>
                <a:latin typeface="Arial" pitchFamily="34" charset="0"/>
              </a:rPr>
              <a:t>Lack Of Recognition</a:t>
            </a:r>
          </a:p>
          <a:p>
            <a:pPr marL="914400" indent="457200">
              <a:lnSpc>
                <a:spcPct val="200000"/>
              </a:lnSpc>
              <a:buClr>
                <a:srgbClr val="990000"/>
              </a:buClr>
              <a:buFont typeface="Wingdings" pitchFamily="2" charset="2"/>
              <a:buChar char="§"/>
              <a:defRPr/>
            </a:pPr>
            <a:r>
              <a:rPr lang="en-US" sz="2000" b="1" dirty="0">
                <a:solidFill>
                  <a:srgbClr val="006600"/>
                </a:solidFill>
                <a:latin typeface="Arial" pitchFamily="34" charset="0"/>
              </a:rPr>
              <a:t>Lack Of Challenging Opportunities</a:t>
            </a:r>
          </a:p>
          <a:p>
            <a:pPr marL="914400" indent="457200">
              <a:lnSpc>
                <a:spcPct val="200000"/>
              </a:lnSpc>
              <a:buClr>
                <a:srgbClr val="990000"/>
              </a:buClr>
              <a:buFont typeface="Wingdings" pitchFamily="2" charset="2"/>
              <a:buChar char="§"/>
              <a:defRPr/>
            </a:pPr>
            <a:r>
              <a:rPr lang="en-US" sz="2000" b="1" dirty="0">
                <a:solidFill>
                  <a:srgbClr val="006600"/>
                </a:solidFill>
                <a:latin typeface="Arial" pitchFamily="34" charset="0"/>
              </a:rPr>
              <a:t>Excessive Workload</a:t>
            </a:r>
          </a:p>
          <a:p>
            <a:pPr marL="914400" indent="457200">
              <a:lnSpc>
                <a:spcPct val="200000"/>
              </a:lnSpc>
              <a:buClr>
                <a:srgbClr val="990000"/>
              </a:buClr>
              <a:buFont typeface="Wingdings" pitchFamily="2" charset="2"/>
              <a:buChar char="§"/>
              <a:defRPr/>
            </a:pPr>
            <a:r>
              <a:rPr lang="en-US" sz="2000" b="1" dirty="0">
                <a:solidFill>
                  <a:srgbClr val="006600"/>
                </a:solidFill>
                <a:latin typeface="Arial" pitchFamily="34" charset="0"/>
              </a:rPr>
              <a:t>Anxiety Over Financial Security</a:t>
            </a:r>
          </a:p>
          <a:p>
            <a:pPr marL="914400" indent="457200">
              <a:lnSpc>
                <a:spcPct val="200000"/>
              </a:lnSpc>
              <a:buClr>
                <a:srgbClr val="990000"/>
              </a:buClr>
              <a:buFont typeface="Wingdings" pitchFamily="2" charset="2"/>
              <a:buChar char="§"/>
              <a:defRPr/>
            </a:pPr>
            <a:r>
              <a:rPr lang="en-US" sz="2000" b="1" dirty="0">
                <a:solidFill>
                  <a:srgbClr val="006600"/>
                </a:solidFill>
                <a:latin typeface="Arial" pitchFamily="34" charset="0"/>
              </a:rPr>
              <a:t>Concern Over The Organization's Future</a:t>
            </a:r>
          </a:p>
        </p:txBody>
      </p:sp>
      <p:sp>
        <p:nvSpPr>
          <p:cNvPr id="33795" name="Line 9"/>
          <p:cNvSpPr>
            <a:spLocks noChangeShapeType="1"/>
          </p:cNvSpPr>
          <p:nvPr/>
        </p:nvSpPr>
        <p:spPr bwMode="auto">
          <a:xfrm>
            <a:off x="304800" y="5334000"/>
            <a:ext cx="8534400" cy="0"/>
          </a:xfrm>
          <a:prstGeom prst="line">
            <a:avLst/>
          </a:prstGeom>
          <a:noFill/>
          <a:ln w="76200">
            <a:solidFill>
              <a:srgbClr val="800000"/>
            </a:solidFill>
            <a:round/>
            <a:headEnd/>
            <a:tailEnd/>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94692"/>
            <a:ext cx="8763000" cy="5724644"/>
          </a:xfrm>
          <a:prstGeom prst="rect">
            <a:avLst/>
          </a:prstGeom>
        </p:spPr>
        <p:txBody>
          <a:bodyPr wrap="square">
            <a:spAutoFit/>
          </a:bodyPr>
          <a:lstStyle/>
          <a:p>
            <a:r>
              <a:rPr lang="en-US" sz="2400" b="1" dirty="0">
                <a:solidFill>
                  <a:srgbClr val="002060"/>
                </a:solidFill>
              </a:rPr>
              <a:t>   </a:t>
            </a:r>
            <a:r>
              <a:rPr lang="en-US" sz="2400" b="1" dirty="0">
                <a:solidFill>
                  <a:srgbClr val="002060"/>
                </a:solidFill>
                <a:latin typeface="Calibri" panose="020F0502020204030204" pitchFamily="34" charset="0"/>
                <a:cs typeface="Calibri" panose="020F0502020204030204" pitchFamily="34" charset="0"/>
              </a:rPr>
              <a:t>How Organizations Fuel Negative Thinkers</a:t>
            </a:r>
          </a:p>
          <a:p>
            <a:pPr marL="463550" indent="450850">
              <a:lnSpc>
                <a:spcPct val="150000"/>
              </a:lnSpc>
              <a:buClr>
                <a:srgbClr val="800000"/>
              </a:buClr>
            </a:pPr>
            <a:endParaRPr lang="en-US" sz="800" b="1"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Purpose not clear  </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People working at cross purposes</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Expectations and limitations not clear</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Accomplishments not recognized	</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A policy of secrecy exists</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Employee’s concerns are ignored</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Meetings and other activities are seen as a waste of time</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Lacking people skills</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Lying by omission, padding budgets, withholding information</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Stepping on others to make it to the top</a:t>
            </a:r>
            <a:endParaRPr lang="en-US" sz="2000" dirty="0">
              <a:solidFill>
                <a:srgbClr val="006600"/>
              </a:solidFill>
              <a:latin typeface="Calibri" panose="020F0502020204030204" pitchFamily="34" charset="0"/>
              <a:cs typeface="Calibri" panose="020F0502020204030204" pitchFamily="34" charset="0"/>
            </a:endParaRPr>
          </a:p>
          <a:p>
            <a:pPr marL="463550" indent="450850">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Paying little attention to environmental needs	</a:t>
            </a:r>
          </a:p>
        </p:txBody>
      </p:sp>
      <p:sp>
        <p:nvSpPr>
          <p:cNvPr id="3" name="Line 9"/>
          <p:cNvSpPr>
            <a:spLocks noChangeShapeType="1"/>
          </p:cNvSpPr>
          <p:nvPr/>
        </p:nvSpPr>
        <p:spPr bwMode="auto">
          <a:xfrm>
            <a:off x="304800" y="6324600"/>
            <a:ext cx="8534400" cy="0"/>
          </a:xfrm>
          <a:prstGeom prst="line">
            <a:avLst/>
          </a:prstGeom>
          <a:noFill/>
          <a:ln w="76200">
            <a:solidFill>
              <a:srgbClr val="800000"/>
            </a:solidFill>
            <a:round/>
            <a:headEnd/>
            <a:tailEnd/>
          </a:ln>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6"/>
          <p:cNvSpPr>
            <a:spLocks noChangeArrowheads="1"/>
          </p:cNvSpPr>
          <p:nvPr/>
        </p:nvSpPr>
        <p:spPr bwMode="auto">
          <a:xfrm>
            <a:off x="838200" y="761999"/>
            <a:ext cx="3581400" cy="5105297"/>
          </a:xfrm>
          <a:prstGeom prst="ellipse">
            <a:avLst/>
          </a:prstGeom>
          <a:solidFill>
            <a:schemeClr val="accent6">
              <a:lumMod val="60000"/>
              <a:lumOff val="40000"/>
            </a:schemeClr>
          </a:solidFill>
          <a:ln w="76200">
            <a:solidFill>
              <a:srgbClr val="7030A0"/>
            </a:solidFill>
            <a:prstDash val="sysDash"/>
            <a:round/>
            <a:headEnd/>
            <a:tailEnd/>
          </a:ln>
          <a:effectLst/>
        </p:spPr>
        <p:txBody>
          <a:bodyPr wrap="none" anchor="ctr"/>
          <a:lstStyle/>
          <a:p>
            <a:pPr algn="ctr"/>
            <a:endParaRPr lang="en-US" sz="1050" b="1" u="sng" dirty="0">
              <a:solidFill>
                <a:srgbClr val="008000"/>
              </a:solidFill>
            </a:endParaRPr>
          </a:p>
          <a:p>
            <a:pPr algn="ctr"/>
            <a:r>
              <a:rPr lang="en-US" sz="6000" b="1" u="sng" dirty="0">
                <a:solidFill>
                  <a:schemeClr val="bg1"/>
                </a:solidFill>
              </a:rPr>
              <a:t>Negative</a:t>
            </a:r>
          </a:p>
          <a:p>
            <a:pPr algn="ctr"/>
            <a:endParaRPr lang="en-US" b="1" u="sng" dirty="0">
              <a:solidFill>
                <a:schemeClr val="bg1"/>
              </a:solidFill>
            </a:endParaRPr>
          </a:p>
          <a:p>
            <a:pPr algn="ctr"/>
            <a:r>
              <a:rPr lang="en-US" sz="6000" b="1" u="sng" dirty="0">
                <a:solidFill>
                  <a:schemeClr val="bg1"/>
                </a:solidFill>
              </a:rPr>
              <a:t>People</a:t>
            </a:r>
          </a:p>
          <a:p>
            <a:pPr algn="ctr"/>
            <a:endParaRPr lang="en-US" sz="3200" b="1" dirty="0">
              <a:solidFill>
                <a:schemeClr val="bg1"/>
              </a:solidFill>
            </a:endParaRPr>
          </a:p>
        </p:txBody>
      </p:sp>
      <p:sp>
        <p:nvSpPr>
          <p:cNvPr id="2" name="Rectangle 1"/>
          <p:cNvSpPr/>
          <p:nvPr/>
        </p:nvSpPr>
        <p:spPr>
          <a:xfrm>
            <a:off x="5051200" y="2650391"/>
            <a:ext cx="3041987" cy="3216906"/>
          </a:xfrm>
          <a:prstGeom prst="rect">
            <a:avLst/>
          </a:prstGeom>
        </p:spPr>
        <p:txBody>
          <a:bodyPr wrap="none">
            <a:spAutoFit/>
          </a:bodyPr>
          <a:lstStyle/>
          <a:p>
            <a:pPr algn="ctr">
              <a:lnSpc>
                <a:spcPct val="200000"/>
              </a:lnSpc>
            </a:pPr>
            <a:r>
              <a:rPr lang="en-US" sz="3200" b="1" dirty="0">
                <a:solidFill>
                  <a:srgbClr val="002060"/>
                </a:solidFill>
                <a:latin typeface="Calibri" panose="020F0502020204030204" pitchFamily="34" charset="0"/>
                <a:cs typeface="Calibri" panose="020F0502020204030204" pitchFamily="34" charset="0"/>
              </a:rPr>
              <a:t>It Is In Their . . . </a:t>
            </a:r>
          </a:p>
          <a:p>
            <a:pPr marL="1257300" indent="-736600">
              <a:lnSpc>
                <a:spcPct val="150000"/>
              </a:lnSpc>
              <a:buClr>
                <a:srgbClr val="7030A0"/>
              </a:buClr>
              <a:buFont typeface="Wingdings" panose="05000000000000000000" pitchFamily="2" charset="2"/>
              <a:buChar char="ü"/>
            </a:pPr>
            <a:r>
              <a:rPr lang="en-US" sz="3200" b="1" dirty="0">
                <a:solidFill>
                  <a:srgbClr val="002060"/>
                </a:solidFill>
                <a:latin typeface="Calibri" panose="020F0502020204030204" pitchFamily="34" charset="0"/>
                <a:cs typeface="Calibri" panose="020F0502020204030204" pitchFamily="34" charset="0"/>
              </a:rPr>
              <a:t>Walk</a:t>
            </a:r>
          </a:p>
          <a:p>
            <a:pPr marL="1257300" indent="-736600">
              <a:lnSpc>
                <a:spcPct val="150000"/>
              </a:lnSpc>
              <a:buClr>
                <a:srgbClr val="7030A0"/>
              </a:buClr>
              <a:buFont typeface="Wingdings" panose="05000000000000000000" pitchFamily="2" charset="2"/>
              <a:buChar char="ü"/>
            </a:pPr>
            <a:r>
              <a:rPr lang="en-US" sz="3200" b="1" dirty="0">
                <a:solidFill>
                  <a:srgbClr val="002060"/>
                </a:solidFill>
                <a:latin typeface="Calibri" panose="020F0502020204030204" pitchFamily="34" charset="0"/>
                <a:cs typeface="Calibri" panose="020F0502020204030204" pitchFamily="34" charset="0"/>
              </a:rPr>
              <a:t>Talk</a:t>
            </a:r>
          </a:p>
          <a:p>
            <a:pPr marL="1257300" indent="-736600">
              <a:lnSpc>
                <a:spcPct val="150000"/>
              </a:lnSpc>
              <a:buClr>
                <a:srgbClr val="7030A0"/>
              </a:buClr>
              <a:buFont typeface="Wingdings" panose="05000000000000000000" pitchFamily="2" charset="2"/>
              <a:buChar char="ü"/>
            </a:pPr>
            <a:r>
              <a:rPr lang="en-US" sz="3200" b="1" dirty="0">
                <a:solidFill>
                  <a:srgbClr val="002060"/>
                </a:solidFill>
                <a:latin typeface="Calibri" panose="020F0502020204030204" pitchFamily="34" charset="0"/>
                <a:cs typeface="Calibri" panose="020F0502020204030204" pitchFamily="34" charset="0"/>
              </a:rPr>
              <a:t>Sound</a:t>
            </a:r>
            <a:endParaRPr lang="en-US" sz="28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4010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85800" y="609600"/>
            <a:ext cx="7772400" cy="1371600"/>
          </a:xfrm>
          <a:prstGeom prst="roundRect">
            <a:avLst/>
          </a:prstGeom>
          <a:solidFill>
            <a:srgbClr val="000099"/>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677863" algn="l"/>
              </a:tabLst>
            </a:pPr>
            <a:r>
              <a:rPr lang="en-US" sz="2400" b="1" dirty="0">
                <a:solidFill>
                  <a:schemeClr val="bg1"/>
                </a:solidFill>
              </a:rPr>
              <a:t>    </a:t>
            </a:r>
            <a:r>
              <a:rPr lang="en-US" sz="2400" b="1" dirty="0">
                <a:solidFill>
                  <a:schemeClr val="bg1"/>
                </a:solidFill>
                <a:latin typeface="Calibri" panose="020F0502020204030204" pitchFamily="34" charset="0"/>
                <a:cs typeface="Calibri" panose="020F0502020204030204" pitchFamily="34" charset="0"/>
              </a:rPr>
              <a:t>Attitude . . .    How we choose to think.</a:t>
            </a:r>
          </a:p>
          <a:p>
            <a:pPr>
              <a:tabLst>
                <a:tab pos="677863" algn="l"/>
              </a:tabLst>
            </a:pPr>
            <a:endParaRPr lang="en-US" sz="1100" b="1" dirty="0">
              <a:solidFill>
                <a:schemeClr val="bg1"/>
              </a:solidFill>
              <a:latin typeface="Calibri" panose="020F0502020204030204" pitchFamily="34" charset="0"/>
              <a:cs typeface="Calibri" panose="020F0502020204030204" pitchFamily="34" charset="0"/>
            </a:endParaRPr>
          </a:p>
          <a:p>
            <a:pPr>
              <a:tabLst>
                <a:tab pos="677863" algn="l"/>
              </a:tabLst>
            </a:pPr>
            <a:r>
              <a:rPr lang="en-US" sz="2400" b="1" dirty="0">
                <a:solidFill>
                  <a:schemeClr val="bg1"/>
                </a:solidFill>
                <a:latin typeface="Calibri" panose="020F0502020204030204" pitchFamily="34" charset="0"/>
                <a:cs typeface="Calibri" panose="020F0502020204030204" pitchFamily="34" charset="0"/>
              </a:rPr>
              <a:t>     Feeling . . .      What we get for thinking the way we do.</a:t>
            </a:r>
            <a:endParaRPr lang="en-US" sz="2000" b="1" dirty="0">
              <a:solidFill>
                <a:schemeClr val="bg1"/>
              </a:solidFill>
              <a:latin typeface="Calibri" panose="020F0502020204030204" pitchFamily="34" charset="0"/>
              <a:cs typeface="Calibri" panose="020F0502020204030204" pitchFamily="34" charset="0"/>
            </a:endParaRPr>
          </a:p>
        </p:txBody>
      </p:sp>
      <p:sp>
        <p:nvSpPr>
          <p:cNvPr id="5" name="Rounded Rectangle 4"/>
          <p:cNvSpPr/>
          <p:nvPr/>
        </p:nvSpPr>
        <p:spPr>
          <a:xfrm>
            <a:off x="6477000" y="4876800"/>
            <a:ext cx="1752600" cy="1752600"/>
          </a:xfrm>
          <a:prstGeom prst="roundRect">
            <a:avLst/>
          </a:prstGeom>
          <a:solidFill>
            <a:srgbClr val="000066"/>
          </a:solidFill>
          <a:ln w="762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770" name="Text Box 2"/>
          <p:cNvSpPr txBox="1">
            <a:spLocks noChangeArrowheads="1"/>
          </p:cNvSpPr>
          <p:nvPr/>
        </p:nvSpPr>
        <p:spPr bwMode="auto">
          <a:xfrm>
            <a:off x="228600" y="1600200"/>
            <a:ext cx="8610600" cy="4955203"/>
          </a:xfrm>
          <a:prstGeom prst="rect">
            <a:avLst/>
          </a:prstGeom>
          <a:noFill/>
          <a:ln w="9525">
            <a:noFill/>
            <a:miter lim="800000"/>
            <a:headEnd/>
            <a:tailEnd/>
          </a:ln>
        </p:spPr>
        <p:txBody>
          <a:bodyPr wrap="square">
            <a:spAutoFit/>
          </a:bodyPr>
          <a:lstStyle/>
          <a:p>
            <a:pPr algn="ctr" eaLnBrk="0" hangingPunct="0">
              <a:tabLst>
                <a:tab pos="677863" algn="l"/>
              </a:tabLst>
              <a:defRPr/>
            </a:pPr>
            <a:endParaRPr lang="en-US" sz="2400" b="1" dirty="0">
              <a:solidFill>
                <a:srgbClr val="160054"/>
              </a:solidFill>
            </a:endParaRPr>
          </a:p>
          <a:p>
            <a:pPr algn="ctr" eaLnBrk="0" hangingPunct="0">
              <a:tabLst>
                <a:tab pos="677863" algn="l"/>
              </a:tabLst>
              <a:defRPr/>
            </a:pPr>
            <a:endParaRPr lang="en-US" sz="2400" b="1" dirty="0">
              <a:solidFill>
                <a:srgbClr val="160054"/>
              </a:solidFill>
            </a:endParaRPr>
          </a:p>
          <a:p>
            <a:pPr marL="463550" indent="282575">
              <a:tabLst>
                <a:tab pos="746125" algn="l"/>
              </a:tabLst>
              <a:defRPr/>
            </a:pPr>
            <a:r>
              <a:rPr lang="en-US" sz="2400" b="1" dirty="0">
                <a:solidFill>
                  <a:srgbClr val="002060"/>
                </a:solidFill>
                <a:latin typeface="Calibri" panose="020F0502020204030204" pitchFamily="34" charset="0"/>
                <a:cs typeface="Calibri" panose="020F0502020204030204" pitchFamily="34" charset="0"/>
              </a:rPr>
              <a:t>We Know . . . </a:t>
            </a:r>
          </a:p>
          <a:p>
            <a:pPr marL="1828800" indent="-520700">
              <a:tabLst>
                <a:tab pos="1773238" algn="l"/>
              </a:tabLst>
              <a:defRPr/>
            </a:pPr>
            <a:endParaRPr lang="en-US" sz="2400" b="1" dirty="0">
              <a:latin typeface="Calibri" panose="020F0502020204030204" pitchFamily="34" charset="0"/>
              <a:cs typeface="Calibri" panose="020F0502020204030204" pitchFamily="34" charset="0"/>
            </a:endParaRPr>
          </a:p>
          <a:p>
            <a:pPr marL="1828800" lvl="1" indent="-520700">
              <a:buClr>
                <a:srgbClr val="800000"/>
              </a:buClr>
              <a:buFont typeface="+mj-lt"/>
              <a:buAutoNum type="arabicPeriod"/>
              <a:tabLst>
                <a:tab pos="1773238" algn="l"/>
              </a:tabLst>
              <a:defRPr/>
            </a:pPr>
            <a:r>
              <a:rPr lang="en-US" sz="2000" b="1" dirty="0">
                <a:solidFill>
                  <a:srgbClr val="008000"/>
                </a:solidFill>
                <a:latin typeface="Calibri" panose="020F0502020204030204" pitchFamily="34" charset="0"/>
                <a:cs typeface="Calibri" panose="020F0502020204030204" pitchFamily="34" charset="0"/>
              </a:rPr>
              <a:t>   We choose our thoughts.</a:t>
            </a:r>
          </a:p>
          <a:p>
            <a:pPr marL="1828800" lvl="1" indent="-520700">
              <a:buClr>
                <a:srgbClr val="800000"/>
              </a:buClr>
              <a:buFont typeface="+mj-lt"/>
              <a:buAutoNum type="arabicPeriod"/>
              <a:tabLst>
                <a:tab pos="1773238" algn="l"/>
              </a:tabLst>
              <a:defRPr/>
            </a:pPr>
            <a:endParaRPr lang="en-US" sz="1000" b="1" dirty="0">
              <a:solidFill>
                <a:srgbClr val="008000"/>
              </a:solidFill>
              <a:latin typeface="Calibri" panose="020F0502020204030204" pitchFamily="34" charset="0"/>
              <a:cs typeface="Calibri" panose="020F0502020204030204" pitchFamily="34" charset="0"/>
            </a:endParaRPr>
          </a:p>
          <a:p>
            <a:pPr marL="1828800" lvl="1" indent="-520700">
              <a:buClr>
                <a:srgbClr val="800000"/>
              </a:buClr>
              <a:buFont typeface="+mj-lt"/>
              <a:buAutoNum type="arabicPeriod"/>
              <a:tabLst>
                <a:tab pos="1773238" algn="l"/>
              </a:tabLst>
              <a:defRPr/>
            </a:pPr>
            <a:r>
              <a:rPr lang="en-US" sz="2000" b="1" dirty="0">
                <a:solidFill>
                  <a:srgbClr val="008000"/>
                </a:solidFill>
                <a:latin typeface="Calibri" panose="020F0502020204030204" pitchFamily="34" charset="0"/>
                <a:cs typeface="Calibri" panose="020F0502020204030204" pitchFamily="34" charset="0"/>
              </a:rPr>
              <a:t>   Thoughts create reality. </a:t>
            </a:r>
          </a:p>
          <a:p>
            <a:pPr marL="1828800" lvl="1" indent="-520700">
              <a:buClr>
                <a:srgbClr val="800000"/>
              </a:buClr>
              <a:buFont typeface="+mj-lt"/>
              <a:buAutoNum type="arabicPeriod"/>
              <a:tabLst>
                <a:tab pos="1773238" algn="l"/>
              </a:tabLst>
              <a:defRPr/>
            </a:pPr>
            <a:endParaRPr lang="en-US" sz="1100" b="1" dirty="0">
              <a:solidFill>
                <a:srgbClr val="008000"/>
              </a:solidFill>
              <a:latin typeface="Calibri" panose="020F0502020204030204" pitchFamily="34" charset="0"/>
              <a:cs typeface="Calibri" panose="020F0502020204030204" pitchFamily="34" charset="0"/>
            </a:endParaRPr>
          </a:p>
          <a:p>
            <a:pPr marL="1828800" lvl="1" indent="-520700">
              <a:buClr>
                <a:srgbClr val="800000"/>
              </a:buClr>
              <a:buFont typeface="+mj-lt"/>
              <a:buAutoNum type="arabicPeriod"/>
              <a:tabLst>
                <a:tab pos="1773238" algn="l"/>
              </a:tabLst>
              <a:defRPr/>
            </a:pPr>
            <a:r>
              <a:rPr lang="en-US" sz="2000" b="1" dirty="0">
                <a:solidFill>
                  <a:srgbClr val="008000"/>
                </a:solidFill>
                <a:latin typeface="Calibri" panose="020F0502020204030204" pitchFamily="34" charset="0"/>
                <a:cs typeface="Calibri" panose="020F0502020204030204" pitchFamily="34" charset="0"/>
              </a:rPr>
              <a:t>   Reality determines behavior.</a:t>
            </a:r>
          </a:p>
          <a:p>
            <a:pPr marL="1828800" lvl="1" indent="-520700">
              <a:buClr>
                <a:srgbClr val="800000"/>
              </a:buClr>
              <a:buFont typeface="+mj-lt"/>
              <a:buAutoNum type="arabicPeriod"/>
              <a:tabLst>
                <a:tab pos="1773238" algn="l"/>
              </a:tabLst>
              <a:defRPr/>
            </a:pPr>
            <a:endParaRPr lang="en-US" sz="1100" b="1" dirty="0">
              <a:solidFill>
                <a:srgbClr val="008000"/>
              </a:solidFill>
              <a:latin typeface="Calibri" panose="020F0502020204030204" pitchFamily="34" charset="0"/>
              <a:cs typeface="Calibri" panose="020F0502020204030204" pitchFamily="34" charset="0"/>
            </a:endParaRPr>
          </a:p>
          <a:p>
            <a:pPr marL="1828800" lvl="1" indent="-520700">
              <a:buClr>
                <a:srgbClr val="800000"/>
              </a:buClr>
              <a:buFont typeface="+mj-lt"/>
              <a:buAutoNum type="arabicPeriod"/>
              <a:tabLst>
                <a:tab pos="1773238" algn="l"/>
              </a:tabLst>
              <a:defRPr/>
            </a:pPr>
            <a:r>
              <a:rPr lang="en-US" sz="2000" b="1" dirty="0">
                <a:solidFill>
                  <a:srgbClr val="008000"/>
                </a:solidFill>
                <a:latin typeface="Calibri" panose="020F0502020204030204" pitchFamily="34" charset="0"/>
                <a:cs typeface="Calibri" panose="020F0502020204030204" pitchFamily="34" charset="0"/>
              </a:rPr>
              <a:t>   Behavior leads to results.</a:t>
            </a:r>
          </a:p>
          <a:p>
            <a:pPr marL="457200" indent="-457200">
              <a:buFont typeface="+mj-lt"/>
              <a:buAutoNum type="arabicPeriod"/>
              <a:defRPr/>
            </a:pPr>
            <a:endParaRPr lang="en-US" sz="1200" b="1" dirty="0">
              <a:solidFill>
                <a:srgbClr val="008000"/>
              </a:solidFill>
              <a:latin typeface="Calibri" panose="020F0502020204030204" pitchFamily="34" charset="0"/>
              <a:cs typeface="Calibri" panose="020F0502020204030204" pitchFamily="34" charset="0"/>
            </a:endParaRPr>
          </a:p>
          <a:p>
            <a:pPr>
              <a:defRPr/>
            </a:pPr>
            <a:r>
              <a:rPr lang="en-US" sz="2400" b="1" dirty="0">
                <a:solidFill>
                  <a:srgbClr val="008000"/>
                </a:solidFill>
                <a:latin typeface="Calibri" panose="020F0502020204030204" pitchFamily="34" charset="0"/>
                <a:cs typeface="Calibri" panose="020F0502020204030204" pitchFamily="34" charset="0"/>
              </a:rPr>
              <a:t>			</a:t>
            </a:r>
            <a:r>
              <a:rPr lang="en-US" sz="2400" b="1" dirty="0">
                <a:solidFill>
                  <a:srgbClr val="800000"/>
                </a:solidFill>
                <a:latin typeface="Calibri" panose="020F0502020204030204" pitchFamily="34" charset="0"/>
                <a:cs typeface="Calibri" panose="020F0502020204030204" pitchFamily="34" charset="0"/>
              </a:rPr>
              <a:t>We’ve Learned . . . . . . . </a:t>
            </a:r>
            <a:r>
              <a:rPr lang="en-US" sz="2400" b="1" dirty="0">
                <a:solidFill>
                  <a:srgbClr val="7030A0"/>
                </a:solidFill>
                <a:latin typeface="Calibri" panose="020F0502020204030204" pitchFamily="34" charset="0"/>
                <a:cs typeface="Calibri" panose="020F0502020204030204" pitchFamily="34" charset="0"/>
              </a:rPr>
              <a:t>	    </a:t>
            </a:r>
            <a:r>
              <a:rPr lang="en-US" sz="3200" b="1" dirty="0">
                <a:solidFill>
                  <a:schemeClr val="bg1"/>
                </a:solidFill>
                <a:latin typeface="Calibri" panose="020F0502020204030204" pitchFamily="34" charset="0"/>
                <a:cs typeface="Calibri" panose="020F0502020204030204" pitchFamily="34" charset="0"/>
              </a:rPr>
              <a:t>Life </a:t>
            </a:r>
          </a:p>
          <a:p>
            <a:pPr>
              <a:defRPr/>
            </a:pPr>
            <a:r>
              <a:rPr lang="en-US" sz="3200" b="1" dirty="0">
                <a:solidFill>
                  <a:schemeClr val="bg1"/>
                </a:solidFill>
                <a:latin typeface="Calibri" panose="020F0502020204030204" pitchFamily="34" charset="0"/>
                <a:cs typeface="Calibri" panose="020F0502020204030204" pitchFamily="34" charset="0"/>
              </a:rPr>
              <a:t>						             Is A </a:t>
            </a:r>
          </a:p>
          <a:p>
            <a:pPr>
              <a:defRPr/>
            </a:pPr>
            <a:r>
              <a:rPr lang="en-US" sz="3200" b="1" dirty="0">
                <a:solidFill>
                  <a:schemeClr val="bg1"/>
                </a:solidFill>
                <a:latin typeface="Calibri" panose="020F0502020204030204" pitchFamily="34" charset="0"/>
                <a:cs typeface="Calibri" panose="020F0502020204030204" pitchFamily="34" charset="0"/>
              </a:rPr>
              <a:t>						          Choice!</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9089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Line 2"/>
          <p:cNvSpPr>
            <a:spLocks noChangeShapeType="1"/>
          </p:cNvSpPr>
          <p:nvPr/>
        </p:nvSpPr>
        <p:spPr bwMode="auto">
          <a:xfrm>
            <a:off x="4724400" y="3429000"/>
            <a:ext cx="0" cy="914400"/>
          </a:xfrm>
          <a:prstGeom prst="line">
            <a:avLst/>
          </a:prstGeom>
          <a:noFill/>
          <a:ln w="57150">
            <a:solidFill>
              <a:srgbClr val="660033"/>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134147" name="Line 3"/>
          <p:cNvSpPr>
            <a:spLocks noChangeShapeType="1"/>
          </p:cNvSpPr>
          <p:nvPr/>
        </p:nvSpPr>
        <p:spPr bwMode="auto">
          <a:xfrm>
            <a:off x="2667000" y="3108325"/>
            <a:ext cx="577850" cy="0"/>
          </a:xfrm>
          <a:prstGeom prst="line">
            <a:avLst/>
          </a:prstGeom>
          <a:noFill/>
          <a:ln w="57150">
            <a:solidFill>
              <a:srgbClr val="660033"/>
            </a:solidFill>
            <a:round/>
            <a:headEn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134148" name="Line 4"/>
          <p:cNvSpPr>
            <a:spLocks noChangeShapeType="1"/>
          </p:cNvSpPr>
          <p:nvPr/>
        </p:nvSpPr>
        <p:spPr bwMode="auto">
          <a:xfrm>
            <a:off x="6080125" y="3108325"/>
            <a:ext cx="457200" cy="0"/>
          </a:xfrm>
          <a:prstGeom prst="line">
            <a:avLst/>
          </a:prstGeom>
          <a:noFill/>
          <a:ln w="57150">
            <a:solidFill>
              <a:srgbClr val="660033"/>
            </a:solidFill>
            <a:round/>
            <a:headEn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134149" name="Rectangle 5"/>
          <p:cNvSpPr>
            <a:spLocks noChangeArrowheads="1"/>
          </p:cNvSpPr>
          <p:nvPr/>
        </p:nvSpPr>
        <p:spPr bwMode="auto">
          <a:xfrm>
            <a:off x="3962400" y="4311650"/>
            <a:ext cx="1676400" cy="1219200"/>
          </a:xfrm>
          <a:prstGeom prst="rect">
            <a:avLst/>
          </a:prstGeom>
          <a:solidFill>
            <a:srgbClr val="336699"/>
          </a:solidFill>
          <a:ln w="57150">
            <a:solidFill>
              <a:srgbClr val="660033"/>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0" hangingPunct="0">
              <a:tabLst>
                <a:tab pos="452438" algn="l"/>
              </a:tabLst>
            </a:pPr>
            <a:r>
              <a:rPr lang="en-US" sz="2400" b="1" dirty="0">
                <a:solidFill>
                  <a:schemeClr val="bg1"/>
                </a:solidFill>
                <a:latin typeface="Calibri" panose="020F0502020204030204" pitchFamily="34" charset="0"/>
                <a:cs typeface="Calibri" panose="020F0502020204030204" pitchFamily="34" charset="0"/>
              </a:rPr>
              <a:t>Your </a:t>
            </a:r>
          </a:p>
          <a:p>
            <a:pPr algn="ctr" eaLnBrk="0" hangingPunct="0">
              <a:tabLst>
                <a:tab pos="452438" algn="l"/>
              </a:tabLst>
            </a:pPr>
            <a:r>
              <a:rPr lang="en-US" sz="2400" b="1" dirty="0">
                <a:solidFill>
                  <a:schemeClr val="bg1"/>
                </a:solidFill>
                <a:latin typeface="Calibri" panose="020F0502020204030204" pitchFamily="34" charset="0"/>
                <a:cs typeface="Calibri" panose="020F0502020204030204" pitchFamily="34" charset="0"/>
              </a:rPr>
              <a:t> Right To </a:t>
            </a:r>
          </a:p>
          <a:p>
            <a:pPr algn="ctr" eaLnBrk="0" hangingPunct="0">
              <a:tabLst>
                <a:tab pos="452438" algn="l"/>
              </a:tabLst>
            </a:pPr>
            <a:r>
              <a:rPr lang="en-US" sz="2400" b="1" dirty="0">
                <a:solidFill>
                  <a:schemeClr val="bg1"/>
                </a:solidFill>
                <a:latin typeface="Calibri" panose="020F0502020204030204" pitchFamily="34" charset="0"/>
                <a:cs typeface="Calibri" panose="020F0502020204030204" pitchFamily="34" charset="0"/>
              </a:rPr>
              <a:t>Choose</a:t>
            </a:r>
          </a:p>
        </p:txBody>
      </p:sp>
      <p:sp>
        <p:nvSpPr>
          <p:cNvPr id="134150" name="AutoShape 6"/>
          <p:cNvSpPr>
            <a:spLocks noChangeArrowheads="1"/>
          </p:cNvSpPr>
          <p:nvPr/>
        </p:nvSpPr>
        <p:spPr bwMode="auto">
          <a:xfrm>
            <a:off x="533400" y="2362200"/>
            <a:ext cx="2466975" cy="1524000"/>
          </a:xfrm>
          <a:prstGeom prst="irregularSeal1">
            <a:avLst/>
          </a:prstGeom>
          <a:solidFill>
            <a:schemeClr val="accent2">
              <a:lumMod val="60000"/>
              <a:lumOff val="40000"/>
            </a:schemeClr>
          </a:solidFill>
          <a:ln w="57150">
            <a:solidFill>
              <a:srgbClr val="660033"/>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800" b="1" dirty="0">
                <a:solidFill>
                  <a:schemeClr val="bg1"/>
                </a:solidFill>
                <a:latin typeface="Calibri" panose="020F0502020204030204" pitchFamily="34" charset="0"/>
                <a:cs typeface="Calibri" panose="020F0502020204030204" pitchFamily="34" charset="0"/>
              </a:rPr>
              <a:t>Stimulus</a:t>
            </a:r>
          </a:p>
        </p:txBody>
      </p:sp>
      <p:sp>
        <p:nvSpPr>
          <p:cNvPr id="134151" name="AutoShape 7"/>
          <p:cNvSpPr>
            <a:spLocks noChangeArrowheads="1"/>
          </p:cNvSpPr>
          <p:nvPr/>
        </p:nvSpPr>
        <p:spPr bwMode="auto">
          <a:xfrm>
            <a:off x="6553200" y="2759075"/>
            <a:ext cx="1905000" cy="641350"/>
          </a:xfrm>
          <a:prstGeom prst="roundRect">
            <a:avLst>
              <a:gd name="adj" fmla="val 16667"/>
            </a:avLst>
          </a:prstGeom>
          <a:solidFill>
            <a:srgbClr val="006600"/>
          </a:solidFill>
          <a:ln w="57150">
            <a:solidFill>
              <a:srgbClr val="660033"/>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400" b="1" dirty="0">
                <a:solidFill>
                  <a:schemeClr val="bg1"/>
                </a:solidFill>
                <a:latin typeface="Calibri" panose="020F0502020204030204" pitchFamily="34" charset="0"/>
                <a:cs typeface="Calibri" panose="020F0502020204030204" pitchFamily="34" charset="0"/>
              </a:rPr>
              <a:t>Response</a:t>
            </a:r>
            <a:endParaRPr lang="en-US" sz="2400" dirty="0">
              <a:solidFill>
                <a:srgbClr val="000000"/>
              </a:solidFill>
              <a:latin typeface="Calibri" panose="020F0502020204030204" pitchFamily="34" charset="0"/>
              <a:cs typeface="Calibri" panose="020F0502020204030204" pitchFamily="34" charset="0"/>
            </a:endParaRPr>
          </a:p>
        </p:txBody>
      </p:sp>
      <p:sp>
        <p:nvSpPr>
          <p:cNvPr id="134152" name="Oval 8"/>
          <p:cNvSpPr>
            <a:spLocks noChangeArrowheads="1"/>
          </p:cNvSpPr>
          <p:nvPr/>
        </p:nvSpPr>
        <p:spPr bwMode="auto">
          <a:xfrm>
            <a:off x="3248025" y="2622550"/>
            <a:ext cx="2895600" cy="914400"/>
          </a:xfrm>
          <a:prstGeom prst="ellipse">
            <a:avLst/>
          </a:prstGeom>
          <a:solidFill>
            <a:srgbClr val="002060"/>
          </a:solidFill>
          <a:ln w="57150">
            <a:solidFill>
              <a:srgbClr val="660033"/>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400" b="1" dirty="0">
                <a:solidFill>
                  <a:schemeClr val="bg1"/>
                </a:solidFill>
              </a:rPr>
              <a:t>    </a:t>
            </a:r>
            <a:r>
              <a:rPr lang="en-US" sz="2800" b="1" dirty="0">
                <a:solidFill>
                  <a:schemeClr val="bg1"/>
                </a:solidFill>
                <a:latin typeface="Calibri" panose="020F0502020204030204" pitchFamily="34" charset="0"/>
                <a:cs typeface="Calibri" panose="020F0502020204030204" pitchFamily="34" charset="0"/>
              </a:rPr>
              <a:t>Interpretation	</a:t>
            </a:r>
            <a:r>
              <a:rPr lang="en-US" sz="2400" b="1" dirty="0">
                <a:solidFill>
                  <a:srgbClr val="000000"/>
                </a:solidFill>
                <a:latin typeface="Calibri" panose="020F0502020204030204" pitchFamily="34" charset="0"/>
                <a:cs typeface="Calibri" panose="020F0502020204030204" pitchFamily="34" charset="0"/>
              </a:rPr>
              <a:t>	</a:t>
            </a:r>
            <a:endParaRPr lang="en-US" sz="2000" b="1" dirty="0">
              <a:solidFill>
                <a:schemeClr val="bg1"/>
              </a:solidFill>
              <a:latin typeface="Calibri" panose="020F0502020204030204" pitchFamily="34" charset="0"/>
              <a:cs typeface="Calibri" panose="020F0502020204030204" pitchFamily="34" charset="0"/>
            </a:endParaRPr>
          </a:p>
        </p:txBody>
      </p:sp>
      <p:sp>
        <p:nvSpPr>
          <p:cNvPr id="134154" name="Text Box 10"/>
          <p:cNvSpPr txBox="1">
            <a:spLocks noChangeArrowheads="1"/>
          </p:cNvSpPr>
          <p:nvPr/>
        </p:nvSpPr>
        <p:spPr bwMode="auto">
          <a:xfrm>
            <a:off x="762000" y="609600"/>
            <a:ext cx="7696200" cy="523875"/>
          </a:xfrm>
          <a:prstGeom prst="rect">
            <a:avLst/>
          </a:prstGeom>
          <a:noFill/>
          <a:ln w="57150">
            <a:noFill/>
            <a:miter lim="800000"/>
            <a:headEnd/>
            <a:tailEnd/>
          </a:ln>
        </p:spPr>
        <p:txBody>
          <a:bodyPr>
            <a:spAutoFit/>
          </a:bodyPr>
          <a:lstStyle/>
          <a:p>
            <a:pPr eaLnBrk="0" hangingPunct="0">
              <a:tabLst>
                <a:tab pos="677863" algn="l"/>
              </a:tabLst>
            </a:pPr>
            <a:r>
              <a:rPr lang="en-US" sz="2800" b="1" dirty="0">
                <a:solidFill>
                  <a:srgbClr val="000066"/>
                </a:solidFill>
                <a:latin typeface="Calibri" panose="020F0502020204030204" pitchFamily="34" charset="0"/>
                <a:cs typeface="Calibri" panose="020F0502020204030204" pitchFamily="34" charset="0"/>
              </a:rPr>
              <a:t>Remaining Calm &amp; In Control – Your Choice . . . </a:t>
            </a:r>
          </a:p>
        </p:txBody>
      </p:sp>
    </p:spTree>
    <p:extLst>
      <p:ext uri="{BB962C8B-B14F-4D97-AF65-F5344CB8AC3E}">
        <p14:creationId xmlns:p14="http://schemas.microsoft.com/office/powerpoint/2010/main" val="3939346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1 2"/>
          <p:cNvSpPr/>
          <p:nvPr/>
        </p:nvSpPr>
        <p:spPr>
          <a:xfrm>
            <a:off x="304800" y="2133600"/>
            <a:ext cx="2743200" cy="2209800"/>
          </a:xfrm>
          <a:prstGeom prst="irregularSeal1">
            <a:avLst/>
          </a:prstGeom>
          <a:solidFill>
            <a:schemeClr val="accent6">
              <a:lumMod val="60000"/>
              <a:lumOff val="40000"/>
            </a:schemeClr>
          </a:solidFill>
          <a:ln w="57150">
            <a:solidFill>
              <a:srgbClr val="CC0099"/>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Oval Callout 16"/>
          <p:cNvSpPr/>
          <p:nvPr/>
        </p:nvSpPr>
        <p:spPr>
          <a:xfrm>
            <a:off x="6553200" y="2514600"/>
            <a:ext cx="2286000" cy="1524000"/>
          </a:xfrm>
          <a:prstGeom prst="wedgeEllipseCallout">
            <a:avLst/>
          </a:prstGeom>
          <a:solidFill>
            <a:schemeClr val="accent6">
              <a:lumMod val="60000"/>
              <a:lumOff val="40000"/>
            </a:schemeClr>
          </a:solidFill>
          <a:ln w="57150">
            <a:solidFill>
              <a:srgbClr val="CC0099"/>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8067" name="Rectangle 3"/>
          <p:cNvSpPr>
            <a:spLocks noChangeArrowheads="1"/>
          </p:cNvSpPr>
          <p:nvPr/>
        </p:nvSpPr>
        <p:spPr bwMode="auto">
          <a:xfrm>
            <a:off x="304800" y="587038"/>
            <a:ext cx="8610600" cy="3908762"/>
          </a:xfrm>
          <a:prstGeom prst="rect">
            <a:avLst/>
          </a:prstGeom>
          <a:noFill/>
          <a:ln w="9525">
            <a:noFill/>
            <a:miter lim="800000"/>
            <a:headEnd/>
            <a:tailEnd/>
          </a:ln>
        </p:spPr>
        <p:txBody>
          <a:bodyPr>
            <a:spAutoFit/>
          </a:bodyPr>
          <a:lstStyle/>
          <a:p>
            <a:pPr algn="ctr"/>
            <a:r>
              <a:rPr lang="en-US" sz="2800" b="1" dirty="0">
                <a:solidFill>
                  <a:srgbClr val="000066"/>
                </a:solidFill>
                <a:cs typeface="Arial" charset="0"/>
              </a:rPr>
              <a:t>Communication Challenges</a:t>
            </a:r>
          </a:p>
          <a:p>
            <a:pPr algn="ctr"/>
            <a:endParaRPr lang="en-US" sz="2800" dirty="0"/>
          </a:p>
          <a:p>
            <a:r>
              <a:rPr lang="en-US" sz="2400" b="1" dirty="0">
                <a:solidFill>
                  <a:srgbClr val="006600"/>
                </a:solidFill>
              </a:rPr>
              <a:t>State Of Mind 	     Responsibility	   Choice &amp; Decision</a:t>
            </a:r>
          </a:p>
          <a:p>
            <a:endParaRPr lang="en-US" sz="2400" dirty="0">
              <a:solidFill>
                <a:srgbClr val="006600"/>
              </a:solidFill>
            </a:endParaRPr>
          </a:p>
          <a:p>
            <a:endParaRPr lang="en-US" sz="2400" dirty="0">
              <a:solidFill>
                <a:srgbClr val="006600"/>
              </a:solidFill>
            </a:endParaRPr>
          </a:p>
          <a:p>
            <a:br>
              <a:rPr lang="en-US" sz="2400" dirty="0">
                <a:solidFill>
                  <a:srgbClr val="006600"/>
                </a:solidFill>
              </a:rPr>
            </a:br>
            <a:r>
              <a:rPr lang="en-US" sz="2400" i="1" dirty="0">
                <a:solidFill>
                  <a:srgbClr val="006600"/>
                </a:solidFill>
              </a:rPr>
              <a:t> </a:t>
            </a:r>
          </a:p>
          <a:p>
            <a:endParaRPr lang="en-US" sz="2400" i="1" dirty="0">
              <a:solidFill>
                <a:srgbClr val="006600"/>
              </a:solidFill>
            </a:endParaRPr>
          </a:p>
          <a:p>
            <a:endParaRPr lang="en-US" sz="2400" i="1" dirty="0">
              <a:solidFill>
                <a:srgbClr val="006600"/>
              </a:solidFill>
            </a:endParaRPr>
          </a:p>
          <a:p>
            <a:endParaRPr lang="en-US" sz="2400" i="1" dirty="0">
              <a:solidFill>
                <a:srgbClr val="006600"/>
              </a:solidFill>
            </a:endParaRPr>
          </a:p>
        </p:txBody>
      </p:sp>
      <p:sp>
        <p:nvSpPr>
          <p:cNvPr id="88068" name="Rectangle 13"/>
          <p:cNvSpPr>
            <a:spLocks noChangeArrowheads="1"/>
          </p:cNvSpPr>
          <p:nvPr/>
        </p:nvSpPr>
        <p:spPr bwMode="auto">
          <a:xfrm>
            <a:off x="6851650" y="2819400"/>
            <a:ext cx="1835150" cy="10160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a:r>
              <a:rPr lang="en-US" sz="2000" b="1" dirty="0">
                <a:solidFill>
                  <a:schemeClr val="bg1"/>
                </a:solidFill>
              </a:rPr>
              <a:t>Interpretation</a:t>
            </a:r>
          </a:p>
          <a:p>
            <a:pPr algn="ctr"/>
            <a:r>
              <a:rPr lang="en-US" sz="2000" b="1" dirty="0">
                <a:solidFill>
                  <a:schemeClr val="bg1"/>
                </a:solidFill>
              </a:rPr>
              <a:t>/ Makes</a:t>
            </a:r>
          </a:p>
          <a:p>
            <a:pPr algn="ctr"/>
            <a:r>
              <a:rPr lang="en-US" sz="2000" b="1" dirty="0">
                <a:solidFill>
                  <a:schemeClr val="bg1"/>
                </a:solidFill>
              </a:rPr>
              <a:t>Assumptions</a:t>
            </a:r>
          </a:p>
        </p:txBody>
      </p:sp>
      <p:sp>
        <p:nvSpPr>
          <p:cNvPr id="5" name="Oval Callout 4"/>
          <p:cNvSpPr/>
          <p:nvPr/>
        </p:nvSpPr>
        <p:spPr>
          <a:xfrm>
            <a:off x="3886200" y="2667000"/>
            <a:ext cx="1752600" cy="1295400"/>
          </a:xfrm>
          <a:prstGeom prst="wedgeEllipseCallout">
            <a:avLst/>
          </a:prstGeom>
          <a:solidFill>
            <a:schemeClr val="accent6">
              <a:lumMod val="60000"/>
              <a:lumOff val="40000"/>
            </a:schemeClr>
          </a:solidFill>
          <a:ln w="57150">
            <a:solidFill>
              <a:srgbClr val="CC0099"/>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8071" name="Rectangle 5"/>
          <p:cNvSpPr>
            <a:spLocks noChangeArrowheads="1"/>
          </p:cNvSpPr>
          <p:nvPr/>
        </p:nvSpPr>
        <p:spPr bwMode="auto">
          <a:xfrm>
            <a:off x="706438" y="2797175"/>
            <a:ext cx="2036762" cy="70802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a:r>
              <a:rPr lang="en-US" sz="2000" b="1" dirty="0">
                <a:solidFill>
                  <a:schemeClr val="bg1"/>
                </a:solidFill>
              </a:rPr>
              <a:t>(Trigger)</a:t>
            </a:r>
          </a:p>
          <a:p>
            <a:pPr algn="ctr"/>
            <a:r>
              <a:rPr lang="en-US" sz="2000" b="1" dirty="0">
                <a:solidFill>
                  <a:schemeClr val="bg1"/>
                </a:solidFill>
              </a:rPr>
              <a:t>External Event </a:t>
            </a:r>
          </a:p>
        </p:txBody>
      </p:sp>
      <p:sp>
        <p:nvSpPr>
          <p:cNvPr id="7" name="Right Arrow 6"/>
          <p:cNvSpPr/>
          <p:nvPr/>
        </p:nvSpPr>
        <p:spPr>
          <a:xfrm>
            <a:off x="3124200" y="3124200"/>
            <a:ext cx="685800" cy="484188"/>
          </a:xfrm>
          <a:prstGeom prst="rightArrow">
            <a:avLst/>
          </a:prstGeom>
          <a:solidFill>
            <a:srgbClr val="000066"/>
          </a:solidFill>
          <a:ln>
            <a:solidFill>
              <a:srgbClr val="CC0099"/>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8073" name="Rectangle 12"/>
          <p:cNvSpPr>
            <a:spLocks noChangeArrowheads="1"/>
          </p:cNvSpPr>
          <p:nvPr/>
        </p:nvSpPr>
        <p:spPr bwMode="auto">
          <a:xfrm>
            <a:off x="3978275" y="2895600"/>
            <a:ext cx="1538288" cy="10160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a:r>
              <a:rPr lang="en-US" sz="2000" b="1" dirty="0">
                <a:solidFill>
                  <a:schemeClr val="bg1"/>
                </a:solidFill>
              </a:rPr>
              <a:t>Mind</a:t>
            </a:r>
          </a:p>
          <a:p>
            <a:pPr algn="ctr"/>
            <a:r>
              <a:rPr lang="en-US" sz="2000" b="1" dirty="0">
                <a:solidFill>
                  <a:schemeClr val="bg1"/>
                </a:solidFill>
              </a:rPr>
              <a:t>Processes </a:t>
            </a:r>
          </a:p>
          <a:p>
            <a:pPr algn="ctr"/>
            <a:r>
              <a:rPr lang="en-US" sz="2000" b="1" dirty="0">
                <a:solidFill>
                  <a:schemeClr val="bg1"/>
                </a:solidFill>
              </a:rPr>
              <a:t>it</a:t>
            </a:r>
          </a:p>
        </p:txBody>
      </p:sp>
      <p:sp>
        <p:nvSpPr>
          <p:cNvPr id="15" name="Rounded Rectangular Callout 14"/>
          <p:cNvSpPr/>
          <p:nvPr/>
        </p:nvSpPr>
        <p:spPr>
          <a:xfrm>
            <a:off x="5867400" y="5029200"/>
            <a:ext cx="2971800" cy="914400"/>
          </a:xfrm>
          <a:prstGeom prst="wedgeRoundRectCallout">
            <a:avLst/>
          </a:prstGeom>
          <a:solidFill>
            <a:schemeClr val="accent6">
              <a:lumMod val="60000"/>
              <a:lumOff val="40000"/>
            </a:schemeClr>
          </a:solidFill>
          <a:ln w="57150">
            <a:solidFill>
              <a:srgbClr val="CC0099"/>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8075" name="Rectangle 15"/>
          <p:cNvSpPr>
            <a:spLocks noChangeArrowheads="1"/>
          </p:cNvSpPr>
          <p:nvPr/>
        </p:nvSpPr>
        <p:spPr bwMode="auto">
          <a:xfrm>
            <a:off x="5733039" y="5181600"/>
            <a:ext cx="3130986" cy="7078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a:r>
              <a:rPr lang="en-US" b="1" dirty="0">
                <a:solidFill>
                  <a:schemeClr val="bg1"/>
                </a:solidFill>
              </a:rPr>
              <a:t>Behavior Exhibited</a:t>
            </a:r>
          </a:p>
          <a:p>
            <a:pPr algn="ctr"/>
            <a:r>
              <a:rPr lang="en-US" b="1" dirty="0">
                <a:solidFill>
                  <a:schemeClr val="bg1"/>
                </a:solidFill>
              </a:rPr>
              <a:t>  (Enabling or Disabling</a:t>
            </a:r>
            <a:r>
              <a:rPr lang="en-US" b="1" dirty="0">
                <a:solidFill>
                  <a:srgbClr val="002060"/>
                </a:solidFill>
              </a:rPr>
              <a:t>)</a:t>
            </a:r>
          </a:p>
        </p:txBody>
      </p:sp>
      <p:sp>
        <p:nvSpPr>
          <p:cNvPr id="18" name="Right Arrow 17"/>
          <p:cNvSpPr/>
          <p:nvPr/>
        </p:nvSpPr>
        <p:spPr>
          <a:xfrm>
            <a:off x="5791200" y="3124200"/>
            <a:ext cx="685800" cy="484188"/>
          </a:xfrm>
          <a:prstGeom prst="rightArrow">
            <a:avLst/>
          </a:prstGeom>
          <a:solidFill>
            <a:srgbClr val="000066"/>
          </a:solidFill>
          <a:ln>
            <a:solidFill>
              <a:srgbClr val="CC0099"/>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8077" name="Rectangle 18"/>
          <p:cNvSpPr>
            <a:spLocks noChangeArrowheads="1"/>
          </p:cNvSpPr>
          <p:nvPr/>
        </p:nvSpPr>
        <p:spPr bwMode="auto">
          <a:xfrm>
            <a:off x="533400" y="4495800"/>
            <a:ext cx="4876800" cy="1938338"/>
          </a:xfrm>
          <a:prstGeom prst="rect">
            <a:avLst/>
          </a:prstGeom>
          <a:noFill/>
          <a:ln w="9525">
            <a:noFill/>
            <a:miter lim="800000"/>
            <a:headEnd/>
            <a:tailEnd/>
          </a:ln>
        </p:spPr>
        <p:txBody>
          <a:bodyPr wrap="square">
            <a:spAutoFit/>
          </a:bodyPr>
          <a:lstStyle/>
          <a:p>
            <a:pPr algn="just"/>
            <a:r>
              <a:rPr lang="en-US" sz="2000" b="1" dirty="0">
                <a:solidFill>
                  <a:srgbClr val="000066"/>
                </a:solidFill>
              </a:rPr>
              <a:t>External Event </a:t>
            </a:r>
          </a:p>
          <a:p>
            <a:r>
              <a:rPr lang="en-US" sz="2000" b="1" dirty="0">
                <a:solidFill>
                  <a:srgbClr val="006600"/>
                </a:solidFill>
              </a:rPr>
              <a:t>– Our mind chews on it (processes it). – We make an interpretation </a:t>
            </a:r>
          </a:p>
          <a:p>
            <a:r>
              <a:rPr lang="en-US" sz="2000" b="1" dirty="0">
                <a:solidFill>
                  <a:srgbClr val="006600"/>
                </a:solidFill>
              </a:rPr>
              <a:t>	(an assumption about it). </a:t>
            </a:r>
          </a:p>
          <a:p>
            <a:r>
              <a:rPr lang="en-US" sz="2000" b="1" dirty="0">
                <a:solidFill>
                  <a:srgbClr val="006600"/>
                </a:solidFill>
              </a:rPr>
              <a:t>– And, then we exhibit behavior  	(enabling or disabling).</a:t>
            </a:r>
          </a:p>
        </p:txBody>
      </p:sp>
      <p:sp>
        <p:nvSpPr>
          <p:cNvPr id="21" name="Down Arrow 20"/>
          <p:cNvSpPr/>
          <p:nvPr/>
        </p:nvSpPr>
        <p:spPr>
          <a:xfrm>
            <a:off x="8001000" y="4191000"/>
            <a:ext cx="609600" cy="762000"/>
          </a:xfrm>
          <a:prstGeom prst="downArrow">
            <a:avLst/>
          </a:prstGeom>
          <a:solidFill>
            <a:srgbClr val="000066"/>
          </a:solidFill>
          <a:ln>
            <a:solidFill>
              <a:srgbClr val="CC0099"/>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Rectangle 15">
            <a:extLst>
              <a:ext uri="{FF2B5EF4-FFF2-40B4-BE49-F238E27FC236}">
                <a16:creationId xmlns:a16="http://schemas.microsoft.com/office/drawing/2014/main" id="{A881F8D5-6C4F-4025-8899-479341CBC75A}"/>
              </a:ext>
            </a:extLst>
          </p:cNvPr>
          <p:cNvSpPr/>
          <p:nvPr/>
        </p:nvSpPr>
        <p:spPr>
          <a:xfrm rot="19822517">
            <a:off x="172461" y="570015"/>
            <a:ext cx="1535998" cy="584775"/>
          </a:xfrm>
          <a:prstGeom prst="rect">
            <a:avLst/>
          </a:prstGeom>
        </p:spPr>
        <p:txBody>
          <a:bodyPr wrap="none">
            <a:spAutoFit/>
          </a:bodyPr>
          <a:lstStyle/>
          <a:p>
            <a:r>
              <a:rPr lang="en-US" sz="3200" b="1" dirty="0">
                <a:solidFill>
                  <a:srgbClr val="9966FF"/>
                </a:solidFill>
                <a:latin typeface="Algerian" panose="04020705040A02060702" pitchFamily="82" charset="0"/>
              </a:rPr>
              <a:t>Extra</a:t>
            </a:r>
            <a:endParaRPr lang="en-US" sz="3200" dirty="0">
              <a:solidFill>
                <a:srgbClr val="9966FF"/>
              </a:solidFill>
              <a:latin typeface="Algerian" panose="04020705040A02060702" pitchFamily="82" charset="0"/>
            </a:endParaRPr>
          </a:p>
        </p:txBody>
      </p:sp>
    </p:spTree>
    <p:extLst>
      <p:ext uri="{BB962C8B-B14F-4D97-AF65-F5344CB8AC3E}">
        <p14:creationId xmlns:p14="http://schemas.microsoft.com/office/powerpoint/2010/main" val="2081557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Oval 3"/>
          <p:cNvSpPr>
            <a:spLocks noChangeArrowheads="1"/>
          </p:cNvSpPr>
          <p:nvPr/>
        </p:nvSpPr>
        <p:spPr bwMode="auto">
          <a:xfrm>
            <a:off x="3048000" y="2590800"/>
            <a:ext cx="2971800" cy="2895600"/>
          </a:xfrm>
          <a:prstGeom prst="ellipse">
            <a:avLst/>
          </a:prstGeom>
          <a:solidFill>
            <a:srgbClr val="000066"/>
          </a:solidFill>
          <a:ln w="76200">
            <a:solidFill>
              <a:srgbClr val="000066"/>
            </a:solidFill>
            <a:round/>
            <a:headEnd/>
            <a:tailEnd/>
          </a:ln>
          <a:effectLst/>
          <a:scene3d>
            <a:camera prst="orthographicFront">
              <a:rot lat="0" lon="0" rev="0"/>
            </a:camera>
            <a:lightRig rig="contrasting" dir="t">
              <a:rot lat="0" lon="0" rev="7800000"/>
            </a:lightRig>
          </a:scene3d>
          <a:sp3d>
            <a:bevelT w="139700" h="139700"/>
          </a:sp3d>
        </p:spPr>
        <p:txBody>
          <a:bodyPr wrap="none" anchor="ctr"/>
          <a:lstStyle/>
          <a:p>
            <a:endParaRPr lang="en-US" dirty="0"/>
          </a:p>
        </p:txBody>
      </p:sp>
      <p:sp>
        <p:nvSpPr>
          <p:cNvPr id="104451" name="Rectangle 2"/>
          <p:cNvSpPr>
            <a:spLocks noChangeArrowheads="1"/>
          </p:cNvSpPr>
          <p:nvPr/>
        </p:nvSpPr>
        <p:spPr bwMode="auto">
          <a:xfrm>
            <a:off x="762000" y="685801"/>
            <a:ext cx="7620000" cy="5509200"/>
          </a:xfrm>
          <a:prstGeom prst="rect">
            <a:avLst/>
          </a:prstGeom>
          <a:noFill/>
          <a:ln w="9525">
            <a:noFill/>
            <a:prstDash val="lgDash"/>
            <a:miter lim="800000"/>
            <a:headEnd/>
            <a:tailEnd/>
          </a:ln>
        </p:spPr>
        <p:txBody>
          <a:bodyPr>
            <a:spAutoFit/>
          </a:bodyPr>
          <a:lstStyle/>
          <a:p>
            <a:pPr algn="r"/>
            <a:r>
              <a:rPr lang="en-US" sz="2800" b="1" dirty="0">
                <a:solidFill>
                  <a:srgbClr val="000066"/>
                </a:solidFill>
                <a:latin typeface="Calibri" panose="020F0502020204030204" pitchFamily="34" charset="0"/>
                <a:cs typeface="Calibri" panose="020F0502020204030204" pitchFamily="34" charset="0"/>
              </a:rPr>
              <a:t>How To Overcome Negativity? </a:t>
            </a:r>
          </a:p>
          <a:p>
            <a:endParaRPr lang="en-US" sz="3200" b="1" dirty="0">
              <a:latin typeface="Calibri" panose="020F0502020204030204" pitchFamily="34" charset="0"/>
              <a:cs typeface="Calibri" panose="020F0502020204030204" pitchFamily="34" charset="0"/>
            </a:endParaRPr>
          </a:p>
          <a:p>
            <a:r>
              <a:rPr lang="en-US" sz="3200" b="1" dirty="0">
                <a:solidFill>
                  <a:srgbClr val="006600"/>
                </a:solidFill>
                <a:latin typeface="Calibri" panose="020F0502020204030204" pitchFamily="34" charset="0"/>
                <a:cs typeface="Calibri" panose="020F0502020204030204" pitchFamily="34" charset="0"/>
              </a:rPr>
              <a:t>Learn to Interpret . . .</a:t>
            </a:r>
          </a:p>
          <a:p>
            <a:pPr algn="ctr"/>
            <a:endParaRPr lang="en-US" sz="4000" b="1" dirty="0">
              <a:solidFill>
                <a:srgbClr val="1C8014"/>
              </a:solidFill>
              <a:latin typeface="Calibri" panose="020F0502020204030204" pitchFamily="34" charset="0"/>
              <a:cs typeface="Calibri" panose="020F0502020204030204" pitchFamily="34" charset="0"/>
            </a:endParaRPr>
          </a:p>
          <a:p>
            <a:pPr algn="ctr"/>
            <a:endParaRPr lang="en-US" sz="2000" b="1" dirty="0">
              <a:solidFill>
                <a:srgbClr val="1C8014"/>
              </a:solidFill>
              <a:latin typeface="Calibri" panose="020F0502020204030204" pitchFamily="34" charset="0"/>
              <a:cs typeface="Calibri" panose="020F0502020204030204" pitchFamily="34" charset="0"/>
            </a:endParaRPr>
          </a:p>
          <a:p>
            <a:pPr algn="ctr"/>
            <a:r>
              <a:rPr lang="en-US" sz="4000" b="1" dirty="0">
                <a:solidFill>
                  <a:schemeClr val="bg1"/>
                </a:solidFill>
                <a:latin typeface="Calibri" panose="020F0502020204030204" pitchFamily="34" charset="0"/>
                <a:cs typeface="Calibri" panose="020F0502020204030204" pitchFamily="34" charset="0"/>
              </a:rPr>
              <a:t>Events </a:t>
            </a:r>
          </a:p>
          <a:p>
            <a:pPr algn="ctr"/>
            <a:r>
              <a:rPr lang="en-US" sz="4000" b="1" dirty="0">
                <a:solidFill>
                  <a:schemeClr val="bg1"/>
                </a:solidFill>
                <a:latin typeface="Calibri" panose="020F0502020204030204" pitchFamily="34" charset="0"/>
                <a:cs typeface="Calibri" panose="020F0502020204030204" pitchFamily="34" charset="0"/>
              </a:rPr>
              <a:t>&amp; </a:t>
            </a:r>
          </a:p>
          <a:p>
            <a:pPr algn="ctr"/>
            <a:r>
              <a:rPr lang="en-US" sz="4000" b="1" dirty="0">
                <a:solidFill>
                  <a:schemeClr val="bg1"/>
                </a:solidFill>
                <a:latin typeface="Calibri" panose="020F0502020204030204" pitchFamily="34" charset="0"/>
                <a:cs typeface="Calibri" panose="020F0502020204030204" pitchFamily="34" charset="0"/>
              </a:rPr>
              <a:t>People </a:t>
            </a:r>
          </a:p>
          <a:p>
            <a:pPr algn="ctr"/>
            <a:endParaRPr lang="en-US" sz="4800" b="1" dirty="0">
              <a:solidFill>
                <a:srgbClr val="1C8014"/>
              </a:solidFill>
              <a:latin typeface="Calibri" panose="020F0502020204030204" pitchFamily="34" charset="0"/>
              <a:cs typeface="Calibri" panose="020F0502020204030204" pitchFamily="34" charset="0"/>
            </a:endParaRPr>
          </a:p>
          <a:p>
            <a:pPr algn="ctr"/>
            <a:r>
              <a:rPr lang="en-US" sz="3200" b="1" dirty="0">
                <a:solidFill>
                  <a:srgbClr val="1C8014"/>
                </a:solidFill>
                <a:latin typeface="Calibri" panose="020F0502020204030204" pitchFamily="34" charset="0"/>
                <a:cs typeface="Calibri" panose="020F0502020204030204" pitchFamily="34" charset="0"/>
              </a:rPr>
              <a:t>                                                    </a:t>
            </a:r>
            <a:r>
              <a:rPr lang="en-US" sz="3200" b="1" dirty="0">
                <a:solidFill>
                  <a:srgbClr val="006600"/>
                </a:solidFill>
                <a:latin typeface="Calibri" panose="020F0502020204030204" pitchFamily="34" charset="0"/>
                <a:cs typeface="Calibri" panose="020F0502020204030204" pitchFamily="34" charset="0"/>
              </a:rPr>
              <a:t>Optimistically.</a:t>
            </a:r>
            <a:endParaRPr lang="en-US" sz="2400" b="1" dirty="0">
              <a:solidFill>
                <a:srgbClr val="0066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3585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29020"/>
            <a:ext cx="8610600" cy="4985980"/>
          </a:xfrm>
          <a:prstGeom prst="rect">
            <a:avLst/>
          </a:prstGeom>
        </p:spPr>
        <p:txBody>
          <a:bodyPr wrap="square">
            <a:spAutoFit/>
          </a:bodyPr>
          <a:lstStyle/>
          <a:p>
            <a:r>
              <a:rPr lang="en-US" sz="2400" b="1" dirty="0">
                <a:solidFill>
                  <a:srgbClr val="002060"/>
                </a:solidFill>
                <a:latin typeface="Calibri" panose="020F0502020204030204" pitchFamily="34" charset="0"/>
                <a:cs typeface="Calibri" panose="020F0502020204030204" pitchFamily="34" charset="0"/>
              </a:rPr>
              <a:t>Do These Negative Workplace Issues Sound Familiar?</a:t>
            </a:r>
          </a:p>
          <a:p>
            <a:endParaRPr lang="en-US" sz="2400" dirty="0">
              <a:solidFill>
                <a:srgbClr val="002060"/>
              </a:solidFill>
              <a:latin typeface="Calibri" panose="020F0502020204030204" pitchFamily="34" charset="0"/>
              <a:cs typeface="Calibri" panose="020F0502020204030204" pitchFamily="34" charset="0"/>
            </a:endParaRP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A lack of trust is keeping morale low.</a:t>
            </a: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Employees make preventable mistakes because they don’t care.</a:t>
            </a: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No one seems to have fun at work anymore.  </a:t>
            </a: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Employees spend too much time complaining and griping.</a:t>
            </a: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The rumor mill is out of control.</a:t>
            </a: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Employees talk badly about management and others</a:t>
            </a: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Workplace absenteeism is increasing.</a:t>
            </a: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Back-stabbing / biting are creating an adversarial environment.</a:t>
            </a:r>
          </a:p>
          <a:p>
            <a:pPr marL="122238" indent="5191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People stop talking when the manager comes in. </a:t>
            </a:r>
          </a:p>
        </p:txBody>
      </p:sp>
      <p:sp>
        <p:nvSpPr>
          <p:cNvPr id="3" name="Line 9"/>
          <p:cNvSpPr>
            <a:spLocks noChangeShapeType="1"/>
          </p:cNvSpPr>
          <p:nvPr/>
        </p:nvSpPr>
        <p:spPr bwMode="auto">
          <a:xfrm>
            <a:off x="381000" y="6172200"/>
            <a:ext cx="8305800" cy="0"/>
          </a:xfrm>
          <a:prstGeom prst="line">
            <a:avLst/>
          </a:prstGeom>
          <a:noFill/>
          <a:ln w="76200">
            <a:solidFill>
              <a:srgbClr val="800000"/>
            </a:solidFill>
            <a:round/>
            <a:headEnd/>
            <a:tailEnd/>
          </a:ln>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685800"/>
            <a:ext cx="8763000" cy="544764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r>
              <a:rPr lang="en-US" sz="2400" b="1" dirty="0">
                <a:solidFill>
                  <a:srgbClr val="002060"/>
                </a:solidFill>
                <a:latin typeface="Calibri" panose="020F0502020204030204" pitchFamily="34" charset="0"/>
                <a:cs typeface="Calibri" panose="020F0502020204030204" pitchFamily="34" charset="0"/>
              </a:rPr>
              <a:t>Different Vocations – Different Views</a:t>
            </a:r>
          </a:p>
          <a:p>
            <a:r>
              <a:rPr lang="en-US" sz="2800" b="1" dirty="0">
                <a:latin typeface="Calibri" panose="020F0502020204030204" pitchFamily="34" charset="0"/>
                <a:cs typeface="Calibri" panose="020F0502020204030204" pitchFamily="34" charset="0"/>
              </a:rPr>
              <a:t>	</a:t>
            </a:r>
          </a:p>
          <a:p>
            <a:endParaRPr lang="en-US" sz="2400" b="1" dirty="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r>
              <a:rPr lang="en-US" sz="2000" b="1" dirty="0">
                <a:solidFill>
                  <a:srgbClr val="006600"/>
                </a:solidFill>
                <a:latin typeface="Calibri" panose="020F0502020204030204" pitchFamily="34" charset="0"/>
                <a:cs typeface="Calibri" panose="020F0502020204030204" pitchFamily="34" charset="0"/>
              </a:rPr>
              <a:t>Persistent             Useful                  Pragmatism                  Realistic  </a:t>
            </a:r>
            <a:r>
              <a:rPr lang="en-US" sz="1200" b="1" dirty="0">
                <a:solidFill>
                  <a:srgbClr val="006600"/>
                </a:solidFill>
                <a:latin typeface="Calibri" panose="020F0502020204030204" pitchFamily="34" charset="0"/>
                <a:cs typeface="Calibri" panose="020F0502020204030204" pitchFamily="34" charset="0"/>
              </a:rPr>
              <a:t>   </a:t>
            </a:r>
            <a:r>
              <a:rPr lang="en-US" sz="2000" b="1" dirty="0">
                <a:solidFill>
                  <a:srgbClr val="006600"/>
                </a:solidFill>
                <a:latin typeface="Calibri" panose="020F0502020204030204" pitchFamily="34" charset="0"/>
                <a:cs typeface="Calibri" panose="020F0502020204030204" pitchFamily="34" charset="0"/>
              </a:rPr>
              <a:t>           Unbridled</a:t>
            </a:r>
          </a:p>
          <a:p>
            <a:r>
              <a:rPr lang="en-US" sz="2000" b="1" dirty="0">
                <a:solidFill>
                  <a:srgbClr val="006600"/>
                </a:solidFill>
                <a:latin typeface="Calibri" panose="020F0502020204030204" pitchFamily="34" charset="0"/>
                <a:cs typeface="Calibri" panose="020F0502020204030204" pitchFamily="34" charset="0"/>
              </a:rPr>
              <a:t>Pessimism         </a:t>
            </a:r>
            <a:r>
              <a:rPr lang="en-US" sz="2000" b="1" dirty="0" err="1">
                <a:solidFill>
                  <a:srgbClr val="006600"/>
                </a:solidFill>
                <a:latin typeface="Calibri" panose="020F0502020204030204" pitchFamily="34" charset="0"/>
                <a:cs typeface="Calibri" panose="020F0502020204030204" pitchFamily="34" charset="0"/>
              </a:rPr>
              <a:t>Pessimism</a:t>
            </a:r>
            <a:r>
              <a:rPr lang="en-US" sz="2000" b="1" dirty="0">
                <a:solidFill>
                  <a:srgbClr val="006600"/>
                </a:solidFill>
                <a:latin typeface="Calibri" panose="020F0502020204030204" pitchFamily="34" charset="0"/>
                <a:cs typeface="Calibri" panose="020F0502020204030204" pitchFamily="34" charset="0"/>
              </a:rPr>
              <a:t>			                    Optimism             </a:t>
            </a:r>
            <a:r>
              <a:rPr lang="en-US" sz="2000" b="1" dirty="0" err="1">
                <a:solidFill>
                  <a:srgbClr val="006600"/>
                </a:solidFill>
                <a:latin typeface="Calibri" panose="020F0502020204030204" pitchFamily="34" charset="0"/>
                <a:cs typeface="Calibri" panose="020F0502020204030204" pitchFamily="34" charset="0"/>
              </a:rPr>
              <a:t>Optimism</a:t>
            </a:r>
            <a:endParaRPr lang="en-US" sz="2000" b="1" dirty="0">
              <a:solidFill>
                <a:srgbClr val="006600"/>
              </a:solidFill>
              <a:latin typeface="Calibri" panose="020F0502020204030204" pitchFamily="34" charset="0"/>
              <a:cs typeface="Calibri" panose="020F0502020204030204" pitchFamily="34" charset="0"/>
            </a:endParaRPr>
          </a:p>
          <a:p>
            <a:r>
              <a:rPr lang="en-US" sz="2000" b="1" dirty="0">
                <a:solidFill>
                  <a:srgbClr val="006600"/>
                </a:solidFill>
                <a:latin typeface="Calibri" panose="020F0502020204030204" pitchFamily="34" charset="0"/>
                <a:cs typeface="Calibri" panose="020F0502020204030204" pitchFamily="34" charset="0"/>
              </a:rPr>
              <a:t>	</a:t>
            </a:r>
          </a:p>
          <a:p>
            <a:endParaRPr lang="en-US" sz="2000" b="1" dirty="0">
              <a:solidFill>
                <a:srgbClr val="006600"/>
              </a:solidFill>
              <a:latin typeface="Calibri" panose="020F0502020204030204" pitchFamily="34" charset="0"/>
              <a:cs typeface="Calibri" panose="020F0502020204030204" pitchFamily="34" charset="0"/>
            </a:endParaRPr>
          </a:p>
          <a:p>
            <a:endParaRPr lang="en-US" sz="2000" b="1" dirty="0">
              <a:solidFill>
                <a:srgbClr val="006600"/>
              </a:solidFill>
              <a:latin typeface="Calibri" panose="020F0502020204030204" pitchFamily="34" charset="0"/>
              <a:cs typeface="Calibri" panose="020F0502020204030204" pitchFamily="34" charset="0"/>
            </a:endParaRPr>
          </a:p>
          <a:p>
            <a:endParaRPr lang="en-US" sz="2000" b="1" dirty="0">
              <a:solidFill>
                <a:srgbClr val="006600"/>
              </a:solidFill>
              <a:latin typeface="Calibri" panose="020F0502020204030204" pitchFamily="34" charset="0"/>
              <a:cs typeface="Calibri" panose="020F0502020204030204" pitchFamily="34" charset="0"/>
            </a:endParaRPr>
          </a:p>
          <a:p>
            <a:r>
              <a:rPr lang="en-US" sz="2000" b="1" dirty="0">
                <a:solidFill>
                  <a:srgbClr val="006600"/>
                </a:solidFill>
                <a:latin typeface="Calibri" panose="020F0502020204030204" pitchFamily="34" charset="0"/>
                <a:cs typeface="Calibri" panose="020F0502020204030204" pitchFamily="34" charset="0"/>
              </a:rPr>
              <a:t>                    Technical Jobs		                                 Relational Jobs</a:t>
            </a:r>
          </a:p>
          <a:p>
            <a:r>
              <a:rPr lang="en-US" sz="2000" b="1" dirty="0">
                <a:solidFill>
                  <a:srgbClr val="006600"/>
                </a:solidFill>
                <a:latin typeface="Calibri" panose="020F0502020204030204" pitchFamily="34" charset="0"/>
                <a:cs typeface="Calibri" panose="020F0502020204030204" pitchFamily="34" charset="0"/>
              </a:rPr>
              <a:t>                      </a:t>
            </a:r>
          </a:p>
          <a:p>
            <a:r>
              <a:rPr lang="en-US" sz="2000" b="1" dirty="0">
                <a:solidFill>
                  <a:srgbClr val="006600"/>
                </a:solidFill>
                <a:latin typeface="Calibri" panose="020F0502020204030204" pitchFamily="34" charset="0"/>
                <a:cs typeface="Calibri" panose="020F0502020204030204" pitchFamily="34" charset="0"/>
              </a:rPr>
              <a:t>	           Accuracy			                  Relationship </a:t>
            </a:r>
          </a:p>
          <a:p>
            <a:r>
              <a:rPr lang="en-US" sz="2000" b="1" dirty="0">
                <a:solidFill>
                  <a:srgbClr val="006600"/>
                </a:solidFill>
                <a:latin typeface="Calibri" panose="020F0502020204030204" pitchFamily="34" charset="0"/>
                <a:cs typeface="Calibri" panose="020F0502020204030204" pitchFamily="34" charset="0"/>
              </a:rPr>
              <a:t>	         Compliance			                     Resilience</a:t>
            </a:r>
          </a:p>
        </p:txBody>
      </p:sp>
      <p:sp>
        <p:nvSpPr>
          <p:cNvPr id="9219" name="Line 2"/>
          <p:cNvSpPr>
            <a:spLocks noChangeShapeType="1"/>
          </p:cNvSpPr>
          <p:nvPr/>
        </p:nvSpPr>
        <p:spPr bwMode="auto">
          <a:xfrm>
            <a:off x="457200" y="2035175"/>
            <a:ext cx="8229600" cy="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9220" name="Line 3"/>
          <p:cNvSpPr>
            <a:spLocks noChangeShapeType="1"/>
          </p:cNvSpPr>
          <p:nvPr/>
        </p:nvSpPr>
        <p:spPr bwMode="auto">
          <a:xfrm>
            <a:off x="609600" y="1577975"/>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9221" name="Line 4"/>
          <p:cNvSpPr>
            <a:spLocks noChangeShapeType="1"/>
          </p:cNvSpPr>
          <p:nvPr/>
        </p:nvSpPr>
        <p:spPr bwMode="auto">
          <a:xfrm>
            <a:off x="8534400" y="1577975"/>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9222" name="Line 5"/>
          <p:cNvSpPr>
            <a:spLocks noChangeShapeType="1"/>
          </p:cNvSpPr>
          <p:nvPr/>
        </p:nvSpPr>
        <p:spPr bwMode="auto">
          <a:xfrm>
            <a:off x="4419600" y="1577975"/>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9223" name="Line 6"/>
          <p:cNvSpPr>
            <a:spLocks noChangeShapeType="1"/>
          </p:cNvSpPr>
          <p:nvPr/>
        </p:nvSpPr>
        <p:spPr bwMode="auto">
          <a:xfrm>
            <a:off x="6553200" y="1577975"/>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9224" name="Line 7"/>
          <p:cNvSpPr>
            <a:spLocks noChangeShapeType="1"/>
          </p:cNvSpPr>
          <p:nvPr/>
        </p:nvSpPr>
        <p:spPr bwMode="auto">
          <a:xfrm>
            <a:off x="2438400" y="1577975"/>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10" name="Line 3"/>
          <p:cNvSpPr>
            <a:spLocks noChangeShapeType="1"/>
          </p:cNvSpPr>
          <p:nvPr/>
        </p:nvSpPr>
        <p:spPr bwMode="auto">
          <a:xfrm>
            <a:off x="2438400" y="3635375"/>
            <a:ext cx="0" cy="914400"/>
          </a:xfrm>
          <a:prstGeom prst="line">
            <a:avLst/>
          </a:prstGeom>
          <a:noFill/>
          <a:ln w="57150">
            <a:solidFill>
              <a:srgbClr val="800000"/>
            </a:solidFill>
            <a:round/>
            <a:headEnd type="non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endParaRPr lang="en-US">
              <a:ln>
                <a:solidFill>
                  <a:srgbClr val="000099"/>
                </a:solidFill>
              </a:ln>
              <a:solidFill>
                <a:srgbClr val="000099"/>
              </a:solidFill>
            </a:endParaRPr>
          </a:p>
        </p:txBody>
      </p:sp>
      <p:sp>
        <p:nvSpPr>
          <p:cNvPr id="12" name="Line 5"/>
          <p:cNvSpPr>
            <a:spLocks noChangeShapeType="1"/>
          </p:cNvSpPr>
          <p:nvPr/>
        </p:nvSpPr>
        <p:spPr bwMode="auto">
          <a:xfrm>
            <a:off x="6553200" y="3635375"/>
            <a:ext cx="0" cy="914400"/>
          </a:xfrm>
          <a:prstGeom prst="line">
            <a:avLst/>
          </a:prstGeom>
          <a:noFill/>
          <a:ln w="57150">
            <a:solidFill>
              <a:srgbClr val="800000"/>
            </a:solidFill>
            <a:round/>
            <a:headEnd type="non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endParaRPr lang="en-US">
              <a:ln>
                <a:solidFill>
                  <a:srgbClr val="000099"/>
                </a:solidFill>
              </a:ln>
              <a:solidFill>
                <a:srgbClr val="00009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 y="914400"/>
            <a:ext cx="8763000" cy="538609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r>
              <a:rPr lang="en-US" sz="2800" b="1" dirty="0">
                <a:solidFill>
                  <a:srgbClr val="002060"/>
                </a:solidFill>
                <a:latin typeface="Calibri" panose="020F0502020204030204" pitchFamily="34" charset="0"/>
                <a:cs typeface="Calibri" panose="020F0502020204030204" pitchFamily="34" charset="0"/>
              </a:rPr>
              <a:t>Degrees of Pessimism &amp; Optimism</a:t>
            </a:r>
          </a:p>
          <a:p>
            <a:r>
              <a:rPr lang="en-US" sz="2800" b="1" dirty="0">
                <a:latin typeface="Calibri" panose="020F0502020204030204" pitchFamily="34" charset="0"/>
                <a:cs typeface="Calibri" panose="020F0502020204030204" pitchFamily="34" charset="0"/>
              </a:rPr>
              <a:t>	</a:t>
            </a:r>
          </a:p>
          <a:p>
            <a:endParaRPr lang="en-US" sz="2400" b="1" dirty="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endParaRPr lang="en-US" sz="2400" b="1" dirty="0">
              <a:latin typeface="Calibri" panose="020F0502020204030204" pitchFamily="34" charset="0"/>
              <a:cs typeface="Calibri" panose="020F0502020204030204" pitchFamily="34" charset="0"/>
            </a:endParaRPr>
          </a:p>
          <a:p>
            <a:r>
              <a:rPr lang="en-US" sz="2000" b="1" dirty="0">
                <a:solidFill>
                  <a:srgbClr val="006600"/>
                </a:solidFill>
                <a:latin typeface="Calibri" panose="020F0502020204030204" pitchFamily="34" charset="0"/>
                <a:cs typeface="Calibri" panose="020F0502020204030204" pitchFamily="34" charset="0"/>
              </a:rPr>
              <a:t>Persistent             Useful                  Pragmatism                   Realistic  </a:t>
            </a:r>
            <a:r>
              <a:rPr lang="en-US" sz="1200" b="1" dirty="0">
                <a:solidFill>
                  <a:srgbClr val="006600"/>
                </a:solidFill>
                <a:latin typeface="Calibri" panose="020F0502020204030204" pitchFamily="34" charset="0"/>
                <a:cs typeface="Calibri" panose="020F0502020204030204" pitchFamily="34" charset="0"/>
              </a:rPr>
              <a:t>   </a:t>
            </a:r>
            <a:r>
              <a:rPr lang="en-US" sz="2000" b="1" dirty="0">
                <a:solidFill>
                  <a:srgbClr val="006600"/>
                </a:solidFill>
                <a:latin typeface="Calibri" panose="020F0502020204030204" pitchFamily="34" charset="0"/>
                <a:cs typeface="Calibri" panose="020F0502020204030204" pitchFamily="34" charset="0"/>
              </a:rPr>
              <a:t>          Unbridled</a:t>
            </a:r>
          </a:p>
          <a:p>
            <a:r>
              <a:rPr lang="en-US" sz="2000" b="1" dirty="0">
                <a:solidFill>
                  <a:srgbClr val="006600"/>
                </a:solidFill>
                <a:latin typeface="Calibri" panose="020F0502020204030204" pitchFamily="34" charset="0"/>
                <a:cs typeface="Calibri" panose="020F0502020204030204" pitchFamily="34" charset="0"/>
              </a:rPr>
              <a:t>Pessimism        </a:t>
            </a:r>
            <a:r>
              <a:rPr lang="en-US" sz="2000" b="1" dirty="0" err="1">
                <a:solidFill>
                  <a:srgbClr val="006600"/>
                </a:solidFill>
                <a:latin typeface="Calibri" panose="020F0502020204030204" pitchFamily="34" charset="0"/>
                <a:cs typeface="Calibri" panose="020F0502020204030204" pitchFamily="34" charset="0"/>
              </a:rPr>
              <a:t>Pessimism</a:t>
            </a:r>
            <a:r>
              <a:rPr lang="en-US" sz="2000" b="1" dirty="0">
                <a:solidFill>
                  <a:srgbClr val="006600"/>
                </a:solidFill>
                <a:latin typeface="Calibri" panose="020F0502020204030204" pitchFamily="34" charset="0"/>
                <a:cs typeface="Calibri" panose="020F0502020204030204" pitchFamily="34" charset="0"/>
              </a:rPr>
              <a:t>			                     Optimism            </a:t>
            </a:r>
            <a:r>
              <a:rPr lang="en-US" sz="2000" b="1" dirty="0" err="1">
                <a:solidFill>
                  <a:srgbClr val="006600"/>
                </a:solidFill>
                <a:latin typeface="Calibri" panose="020F0502020204030204" pitchFamily="34" charset="0"/>
                <a:cs typeface="Calibri" panose="020F0502020204030204" pitchFamily="34" charset="0"/>
              </a:rPr>
              <a:t>Optimism</a:t>
            </a:r>
            <a:endParaRPr lang="en-US" sz="2000" b="1" dirty="0">
              <a:solidFill>
                <a:srgbClr val="006600"/>
              </a:solidFill>
              <a:latin typeface="Calibri" panose="020F0502020204030204" pitchFamily="34" charset="0"/>
              <a:cs typeface="Calibri" panose="020F0502020204030204" pitchFamily="34" charset="0"/>
            </a:endParaRPr>
          </a:p>
          <a:p>
            <a:r>
              <a:rPr lang="en-US" sz="2000" b="1" dirty="0">
                <a:solidFill>
                  <a:srgbClr val="006600"/>
                </a:solidFill>
                <a:latin typeface="Calibri" panose="020F0502020204030204" pitchFamily="34" charset="0"/>
                <a:cs typeface="Calibri" panose="020F0502020204030204" pitchFamily="34" charset="0"/>
              </a:rPr>
              <a:t>	</a:t>
            </a:r>
          </a:p>
          <a:p>
            <a:endParaRPr lang="en-US" sz="2000" b="1" dirty="0">
              <a:solidFill>
                <a:srgbClr val="006600"/>
              </a:solidFill>
              <a:latin typeface="Calibri" panose="020F0502020204030204" pitchFamily="34" charset="0"/>
              <a:cs typeface="Calibri" panose="020F0502020204030204" pitchFamily="34" charset="0"/>
            </a:endParaRPr>
          </a:p>
          <a:p>
            <a:endParaRPr lang="en-US" sz="2000" b="1" dirty="0">
              <a:solidFill>
                <a:srgbClr val="006600"/>
              </a:solidFill>
              <a:latin typeface="Calibri" panose="020F0502020204030204" pitchFamily="34" charset="0"/>
              <a:cs typeface="Calibri" panose="020F0502020204030204" pitchFamily="34" charset="0"/>
            </a:endParaRPr>
          </a:p>
          <a:p>
            <a:r>
              <a:rPr lang="en-US" sz="2000" b="1" dirty="0">
                <a:solidFill>
                  <a:srgbClr val="006600"/>
                </a:solidFill>
                <a:latin typeface="Calibri" panose="020F0502020204030204" pitchFamily="34" charset="0"/>
                <a:cs typeface="Calibri" panose="020F0502020204030204" pitchFamily="34" charset="0"/>
              </a:rPr>
              <a:t>   </a:t>
            </a:r>
          </a:p>
          <a:p>
            <a:r>
              <a:rPr lang="en-US" b="1" dirty="0">
                <a:latin typeface="Calibri" panose="020F0502020204030204" pitchFamily="34" charset="0"/>
                <a:cs typeface="Calibri" panose="020F0502020204030204" pitchFamily="34" charset="0"/>
              </a:rPr>
              <a:t>(Preoccupied 		        (Realist, practical		            (Don’t worry, be      </a:t>
            </a:r>
          </a:p>
          <a:p>
            <a:r>
              <a:rPr lang="en-US" b="1" dirty="0">
                <a:latin typeface="Calibri" panose="020F0502020204030204" pitchFamily="34" charset="0"/>
                <a:cs typeface="Calibri" panose="020F0502020204030204" pitchFamily="34" charset="0"/>
              </a:rPr>
              <a:t>  with what is 		          results oriented		                 happy – all is</a:t>
            </a:r>
          </a:p>
          <a:p>
            <a:r>
              <a:rPr lang="en-US" b="1" dirty="0">
                <a:latin typeface="Calibri" panose="020F0502020204030204" pitchFamily="34" charset="0"/>
                <a:cs typeface="Calibri" panose="020F0502020204030204" pitchFamily="34" charset="0"/>
              </a:rPr>
              <a:t>     wrong)		  addresses valid concerns) 	                                      possible)	</a:t>
            </a:r>
          </a:p>
        </p:txBody>
      </p:sp>
      <p:sp>
        <p:nvSpPr>
          <p:cNvPr id="7171" name="Line 2"/>
          <p:cNvSpPr>
            <a:spLocks noChangeShapeType="1"/>
          </p:cNvSpPr>
          <p:nvPr/>
        </p:nvSpPr>
        <p:spPr bwMode="auto">
          <a:xfrm>
            <a:off x="457200" y="2514600"/>
            <a:ext cx="8229600" cy="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7172" name="Line 3"/>
          <p:cNvSpPr>
            <a:spLocks noChangeShapeType="1"/>
          </p:cNvSpPr>
          <p:nvPr/>
        </p:nvSpPr>
        <p:spPr bwMode="auto">
          <a:xfrm>
            <a:off x="609600" y="2057400"/>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7173" name="Line 4"/>
          <p:cNvSpPr>
            <a:spLocks noChangeShapeType="1"/>
          </p:cNvSpPr>
          <p:nvPr/>
        </p:nvSpPr>
        <p:spPr bwMode="auto">
          <a:xfrm>
            <a:off x="8534400" y="2057400"/>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7174" name="Line 5"/>
          <p:cNvSpPr>
            <a:spLocks noChangeShapeType="1"/>
          </p:cNvSpPr>
          <p:nvPr/>
        </p:nvSpPr>
        <p:spPr bwMode="auto">
          <a:xfrm>
            <a:off x="4419600" y="2057400"/>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7175" name="Line 6"/>
          <p:cNvSpPr>
            <a:spLocks noChangeShapeType="1"/>
          </p:cNvSpPr>
          <p:nvPr/>
        </p:nvSpPr>
        <p:spPr bwMode="auto">
          <a:xfrm>
            <a:off x="6553200" y="2057400"/>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7176" name="Line 7"/>
          <p:cNvSpPr>
            <a:spLocks noChangeShapeType="1"/>
          </p:cNvSpPr>
          <p:nvPr/>
        </p:nvSpPr>
        <p:spPr bwMode="auto">
          <a:xfrm>
            <a:off x="2438400" y="2057400"/>
            <a:ext cx="0" cy="914400"/>
          </a:xfrm>
          <a:prstGeom prst="line">
            <a:avLst/>
          </a:prstGeom>
          <a:noFill/>
          <a:ln w="57150">
            <a:solidFill>
              <a:srgbClr val="8000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10" name="Line 3"/>
          <p:cNvSpPr>
            <a:spLocks noChangeShapeType="1"/>
          </p:cNvSpPr>
          <p:nvPr/>
        </p:nvSpPr>
        <p:spPr bwMode="auto">
          <a:xfrm>
            <a:off x="609600" y="4038600"/>
            <a:ext cx="0" cy="914400"/>
          </a:xfrm>
          <a:prstGeom prst="line">
            <a:avLst/>
          </a:prstGeom>
          <a:noFill/>
          <a:ln w="57150">
            <a:solidFill>
              <a:srgbClr val="800000"/>
            </a:solidFill>
            <a:round/>
            <a:headEnd type="non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endParaRPr lang="en-US">
              <a:ln>
                <a:solidFill>
                  <a:srgbClr val="000099"/>
                </a:solidFill>
              </a:ln>
              <a:solidFill>
                <a:srgbClr val="000099"/>
              </a:solidFill>
            </a:endParaRPr>
          </a:p>
        </p:txBody>
      </p:sp>
      <p:sp>
        <p:nvSpPr>
          <p:cNvPr id="11" name="Line 4"/>
          <p:cNvSpPr>
            <a:spLocks noChangeShapeType="1"/>
          </p:cNvSpPr>
          <p:nvPr/>
        </p:nvSpPr>
        <p:spPr bwMode="auto">
          <a:xfrm>
            <a:off x="8534400" y="4038600"/>
            <a:ext cx="0" cy="914400"/>
          </a:xfrm>
          <a:prstGeom prst="line">
            <a:avLst/>
          </a:prstGeom>
          <a:noFill/>
          <a:ln w="57150">
            <a:solidFill>
              <a:srgbClr val="800000"/>
            </a:solidFill>
            <a:round/>
            <a:headEnd type="non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endParaRPr lang="en-US">
              <a:ln>
                <a:solidFill>
                  <a:srgbClr val="000099"/>
                </a:solidFill>
              </a:ln>
              <a:solidFill>
                <a:srgbClr val="000099"/>
              </a:solidFill>
            </a:endParaRPr>
          </a:p>
        </p:txBody>
      </p:sp>
      <p:sp>
        <p:nvSpPr>
          <p:cNvPr id="12" name="Line 5"/>
          <p:cNvSpPr>
            <a:spLocks noChangeShapeType="1"/>
          </p:cNvSpPr>
          <p:nvPr/>
        </p:nvSpPr>
        <p:spPr bwMode="auto">
          <a:xfrm>
            <a:off x="4419600" y="4038600"/>
            <a:ext cx="0" cy="914400"/>
          </a:xfrm>
          <a:prstGeom prst="line">
            <a:avLst/>
          </a:prstGeom>
          <a:noFill/>
          <a:ln w="57150">
            <a:solidFill>
              <a:srgbClr val="800000"/>
            </a:solidFill>
            <a:round/>
            <a:headEnd type="non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endParaRPr lang="en-US">
              <a:ln>
                <a:solidFill>
                  <a:srgbClr val="000099"/>
                </a:solidFill>
              </a:ln>
              <a:solidFill>
                <a:srgbClr val="00009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1000" y="457200"/>
            <a:ext cx="8531225" cy="5416550"/>
          </a:xfrm>
          <a:prstGeom prst="rect">
            <a:avLst/>
          </a:prstGeom>
          <a:noFill/>
          <a:ln w="9525">
            <a:noFill/>
            <a:miter lim="800000"/>
            <a:headEnd/>
            <a:tailEnd/>
          </a:ln>
        </p:spPr>
        <p:txBody>
          <a:bodyPr>
            <a:spAutoFit/>
          </a:bodyPr>
          <a:lstStyle/>
          <a:p>
            <a:pPr algn="ctr">
              <a:defRPr/>
            </a:pPr>
            <a:r>
              <a:rPr lang="en-US" sz="2800" b="1" dirty="0">
                <a:solidFill>
                  <a:srgbClr val="002060"/>
                </a:solidFill>
                <a:latin typeface="Calibri" panose="020F0502020204030204" pitchFamily="34" charset="0"/>
                <a:cs typeface="Calibri" panose="020F0502020204030204" pitchFamily="34" charset="0"/>
              </a:rPr>
              <a:t>Two Forms Of Negativity</a:t>
            </a:r>
          </a:p>
          <a:p>
            <a:pPr>
              <a:defRPr/>
            </a:pPr>
            <a:endParaRPr lang="en-US" sz="3600" b="1" dirty="0">
              <a:solidFill>
                <a:srgbClr val="7030A0"/>
              </a:solidFill>
            </a:endParaRPr>
          </a:p>
          <a:p>
            <a:pPr>
              <a:defRPr/>
            </a:pPr>
            <a:r>
              <a:rPr lang="en-US" sz="2400" b="1" dirty="0">
                <a:solidFill>
                  <a:srgbClr val="660033"/>
                </a:solidFill>
              </a:rPr>
              <a:t>    </a:t>
            </a:r>
            <a:r>
              <a:rPr lang="en-US" sz="2400" b="1" dirty="0">
                <a:solidFill>
                  <a:srgbClr val="006600"/>
                </a:solidFill>
                <a:latin typeface="Calibri" panose="020F0502020204030204" pitchFamily="34" charset="0"/>
                <a:cs typeface="Calibri" panose="020F0502020204030204" pitchFamily="34" charset="0"/>
              </a:rPr>
              <a:t>Situational Negativity</a:t>
            </a:r>
          </a:p>
          <a:p>
            <a:pPr>
              <a:defRPr/>
            </a:pPr>
            <a:endParaRPr lang="en-US" b="1" dirty="0">
              <a:solidFill>
                <a:srgbClr val="7030A0"/>
              </a:solidFill>
              <a:latin typeface="Calibri" panose="020F0502020204030204" pitchFamily="34" charset="0"/>
              <a:cs typeface="Calibri" panose="020F0502020204030204" pitchFamily="34" charset="0"/>
            </a:endParaRPr>
          </a:p>
          <a:p>
            <a:pPr>
              <a:defRPr/>
            </a:pPr>
            <a:r>
              <a:rPr lang="en-US" sz="2400" b="1" dirty="0">
                <a:solidFill>
                  <a:srgbClr val="7030A0"/>
                </a:solidFill>
                <a:latin typeface="Calibri" panose="020F0502020204030204" pitchFamily="34" charset="0"/>
                <a:cs typeface="Calibri" panose="020F0502020204030204" pitchFamily="34" charset="0"/>
              </a:rPr>
              <a:t>   Is An Initial Reaction </a:t>
            </a:r>
          </a:p>
          <a:p>
            <a:pPr>
              <a:defRPr/>
            </a:pPr>
            <a:r>
              <a:rPr lang="en-US" sz="2400" b="1" dirty="0">
                <a:solidFill>
                  <a:srgbClr val="7030A0"/>
                </a:solidFill>
                <a:latin typeface="Calibri" panose="020F0502020204030204" pitchFamily="34" charset="0"/>
                <a:cs typeface="Calibri" panose="020F0502020204030204" pitchFamily="34" charset="0"/>
              </a:rPr>
              <a:t>	      To An Event</a:t>
            </a:r>
          </a:p>
          <a:p>
            <a:pPr>
              <a:defRPr/>
            </a:pPr>
            <a:endParaRPr lang="en-US" sz="2800" b="1" dirty="0">
              <a:solidFill>
                <a:srgbClr val="1C8014"/>
              </a:solidFill>
              <a:latin typeface="Calibri" panose="020F0502020204030204" pitchFamily="34" charset="0"/>
              <a:cs typeface="Calibri" panose="020F0502020204030204" pitchFamily="34" charset="0"/>
            </a:endParaRPr>
          </a:p>
          <a:p>
            <a:pPr marL="457200" indent="-457200">
              <a:defRPr/>
            </a:pPr>
            <a:r>
              <a:rPr lang="en-US" sz="2000" b="1" dirty="0">
                <a:solidFill>
                  <a:srgbClr val="1C8014"/>
                </a:solidFill>
                <a:latin typeface="Calibri" panose="020F0502020204030204" pitchFamily="34" charset="0"/>
                <a:cs typeface="Calibri" panose="020F0502020204030204" pitchFamily="34" charset="0"/>
              </a:rPr>
              <a:t>         To Overcome . .   .</a:t>
            </a:r>
          </a:p>
          <a:p>
            <a:pPr marL="457200" indent="-457200">
              <a:defRPr/>
            </a:pPr>
            <a:endParaRPr lang="en-US" sz="2000" b="1" dirty="0">
              <a:solidFill>
                <a:srgbClr val="1C8014"/>
              </a:solidFill>
              <a:latin typeface="Calibri" panose="020F0502020204030204" pitchFamily="34" charset="0"/>
              <a:cs typeface="Calibri" panose="020F0502020204030204" pitchFamily="34" charset="0"/>
            </a:endParaRPr>
          </a:p>
          <a:p>
            <a:pPr marL="457200" indent="-457200">
              <a:defRPr/>
            </a:pPr>
            <a:r>
              <a:rPr lang="en-US" sz="2000" b="1" dirty="0">
                <a:solidFill>
                  <a:srgbClr val="1C8014"/>
                </a:solidFill>
                <a:latin typeface="Calibri" panose="020F0502020204030204" pitchFamily="34" charset="0"/>
                <a:cs typeface="Calibri" panose="020F0502020204030204" pitchFamily="34" charset="0"/>
              </a:rPr>
              <a:t>		Confront </a:t>
            </a:r>
          </a:p>
          <a:p>
            <a:pPr marL="457200" indent="-457200">
              <a:defRPr/>
            </a:pPr>
            <a:endParaRPr lang="en-US" sz="2000" b="1" dirty="0">
              <a:solidFill>
                <a:srgbClr val="1C8014"/>
              </a:solidFill>
              <a:latin typeface="Calibri" panose="020F0502020204030204" pitchFamily="34" charset="0"/>
              <a:cs typeface="Calibri" panose="020F0502020204030204" pitchFamily="34" charset="0"/>
            </a:endParaRPr>
          </a:p>
          <a:p>
            <a:pPr marL="457200" indent="-457200">
              <a:defRPr/>
            </a:pPr>
            <a:r>
              <a:rPr lang="en-US" sz="2000" b="1" dirty="0">
                <a:solidFill>
                  <a:srgbClr val="1C8014"/>
                </a:solidFill>
                <a:latin typeface="Calibri" panose="020F0502020204030204" pitchFamily="34" charset="0"/>
                <a:cs typeface="Calibri" panose="020F0502020204030204" pitchFamily="34" charset="0"/>
              </a:rPr>
              <a:t>		Cope </a:t>
            </a:r>
          </a:p>
          <a:p>
            <a:pPr marL="457200" indent="-457200">
              <a:defRPr/>
            </a:pPr>
            <a:endParaRPr lang="en-US" sz="2000" b="1" dirty="0">
              <a:solidFill>
                <a:srgbClr val="1C8014"/>
              </a:solidFill>
              <a:latin typeface="Calibri" panose="020F0502020204030204" pitchFamily="34" charset="0"/>
              <a:cs typeface="Calibri" panose="020F0502020204030204" pitchFamily="34" charset="0"/>
            </a:endParaRPr>
          </a:p>
          <a:p>
            <a:pPr marL="457200" indent="-457200">
              <a:defRPr/>
            </a:pPr>
            <a:r>
              <a:rPr lang="en-US" sz="2000" b="1" dirty="0">
                <a:solidFill>
                  <a:srgbClr val="1C8014"/>
                </a:solidFill>
                <a:latin typeface="Calibri" panose="020F0502020204030204" pitchFamily="34" charset="0"/>
                <a:cs typeface="Calibri" panose="020F0502020204030204" pitchFamily="34" charset="0"/>
              </a:rPr>
              <a:t>		Continue On Past It</a:t>
            </a:r>
          </a:p>
          <a:p>
            <a:pPr>
              <a:defRPr/>
            </a:pPr>
            <a:r>
              <a:rPr lang="en-US" sz="2000" b="1" dirty="0">
                <a:solidFill>
                  <a:srgbClr val="7030A0"/>
                </a:solidFill>
              </a:rPr>
              <a:t>				</a:t>
            </a:r>
            <a:r>
              <a:rPr lang="en-US" sz="2000" b="1" dirty="0">
                <a:solidFill>
                  <a:schemeClr val="bg1"/>
                </a:solidFill>
              </a:rPr>
              <a:t>!</a:t>
            </a:r>
          </a:p>
        </p:txBody>
      </p:sp>
      <p:cxnSp>
        <p:nvCxnSpPr>
          <p:cNvPr id="19" name="Straight Connector 18"/>
          <p:cNvCxnSpPr/>
          <p:nvPr/>
        </p:nvCxnSpPr>
        <p:spPr>
          <a:xfrm rot="5400000">
            <a:off x="2324100" y="3467100"/>
            <a:ext cx="449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244" name="Rectangle 19"/>
          <p:cNvSpPr>
            <a:spLocks noChangeArrowheads="1"/>
          </p:cNvSpPr>
          <p:nvPr/>
        </p:nvSpPr>
        <p:spPr bwMode="auto">
          <a:xfrm>
            <a:off x="4572000" y="1447800"/>
            <a:ext cx="4343400" cy="4370388"/>
          </a:xfrm>
          <a:prstGeom prst="rect">
            <a:avLst/>
          </a:prstGeom>
          <a:noFill/>
          <a:ln w="9525">
            <a:noFill/>
            <a:miter lim="800000"/>
            <a:headEnd/>
            <a:tailEnd/>
          </a:ln>
        </p:spPr>
        <p:txBody>
          <a:bodyPr>
            <a:spAutoFit/>
          </a:bodyPr>
          <a:lstStyle/>
          <a:p>
            <a:pPr algn="ctr"/>
            <a:r>
              <a:rPr lang="en-US" sz="2400" b="1" dirty="0">
                <a:solidFill>
                  <a:srgbClr val="006600"/>
                </a:solidFill>
                <a:latin typeface="Calibri" panose="020F0502020204030204" pitchFamily="34" charset="0"/>
                <a:cs typeface="Calibri" panose="020F0502020204030204" pitchFamily="34" charset="0"/>
              </a:rPr>
              <a:t>   Habitual Negativity</a:t>
            </a:r>
          </a:p>
          <a:p>
            <a:endParaRPr lang="en-US" b="1" dirty="0">
              <a:solidFill>
                <a:srgbClr val="7030A0"/>
              </a:solidFill>
              <a:latin typeface="Calibri" panose="020F0502020204030204" pitchFamily="34" charset="0"/>
              <a:cs typeface="Calibri" panose="020F0502020204030204" pitchFamily="34" charset="0"/>
            </a:endParaRPr>
          </a:p>
          <a:p>
            <a:r>
              <a:rPr lang="en-US" sz="2400" b="1" dirty="0">
                <a:solidFill>
                  <a:srgbClr val="7030A0"/>
                </a:solidFill>
                <a:latin typeface="Calibri" panose="020F0502020204030204" pitchFamily="34" charset="0"/>
                <a:cs typeface="Calibri" panose="020F0502020204030204" pitchFamily="34" charset="0"/>
              </a:rPr>
              <a:t>    Is a Way of Life </a:t>
            </a:r>
          </a:p>
          <a:p>
            <a:r>
              <a:rPr lang="en-US" sz="2400" b="1" dirty="0">
                <a:solidFill>
                  <a:srgbClr val="7030A0"/>
                </a:solidFill>
                <a:latin typeface="Calibri" panose="020F0502020204030204" pitchFamily="34" charset="0"/>
                <a:cs typeface="Calibri" panose="020F0502020204030204" pitchFamily="34" charset="0"/>
              </a:rPr>
              <a:t>	(Repeated Pattern)</a:t>
            </a:r>
          </a:p>
          <a:p>
            <a:endParaRPr lang="en-US" sz="2800" b="1" dirty="0">
              <a:solidFill>
                <a:srgbClr val="1C8014"/>
              </a:solidFill>
              <a:latin typeface="Calibri" panose="020F0502020204030204" pitchFamily="34" charset="0"/>
              <a:cs typeface="Calibri" panose="020F0502020204030204" pitchFamily="34" charset="0"/>
            </a:endParaRPr>
          </a:p>
          <a:p>
            <a:r>
              <a:rPr lang="en-US" sz="2000" b="1" dirty="0">
                <a:solidFill>
                  <a:srgbClr val="1C8014"/>
                </a:solidFill>
                <a:latin typeface="Calibri" panose="020F0502020204030204" pitchFamily="34" charset="0"/>
                <a:cs typeface="Calibri" panose="020F0502020204030204" pitchFamily="34" charset="0"/>
              </a:rPr>
              <a:t>  To Deal With . . .</a:t>
            </a:r>
          </a:p>
          <a:p>
            <a:r>
              <a:rPr lang="en-US" sz="2000" b="1" dirty="0">
                <a:solidFill>
                  <a:srgbClr val="1C8014"/>
                </a:solidFill>
                <a:latin typeface="Calibri" panose="020F0502020204030204" pitchFamily="34" charset="0"/>
                <a:cs typeface="Calibri" panose="020F0502020204030204" pitchFamily="34" charset="0"/>
              </a:rPr>
              <a:t>                     </a:t>
            </a:r>
          </a:p>
          <a:p>
            <a:r>
              <a:rPr lang="en-US" sz="2000" b="1" dirty="0">
                <a:solidFill>
                  <a:srgbClr val="1C8014"/>
                </a:solidFill>
                <a:latin typeface="Calibri" panose="020F0502020204030204" pitchFamily="34" charset="0"/>
                <a:cs typeface="Calibri" panose="020F0502020204030204" pitchFamily="34" charset="0"/>
              </a:rPr>
              <a:t>	Remember Life is</a:t>
            </a:r>
          </a:p>
          <a:p>
            <a:r>
              <a:rPr lang="en-US" sz="2000" b="1" dirty="0">
                <a:solidFill>
                  <a:srgbClr val="1C8014"/>
                </a:solidFill>
                <a:latin typeface="Calibri" panose="020F0502020204030204" pitchFamily="34" charset="0"/>
                <a:cs typeface="Calibri" panose="020F0502020204030204" pitchFamily="34" charset="0"/>
              </a:rPr>
              <a:t>	                       a Choice</a:t>
            </a:r>
          </a:p>
          <a:p>
            <a:endParaRPr lang="en-US" sz="2000" b="1" dirty="0">
              <a:solidFill>
                <a:srgbClr val="1C8014"/>
              </a:solidFill>
              <a:latin typeface="Calibri" panose="020F0502020204030204" pitchFamily="34" charset="0"/>
              <a:cs typeface="Calibri" panose="020F0502020204030204" pitchFamily="34" charset="0"/>
            </a:endParaRPr>
          </a:p>
          <a:p>
            <a:r>
              <a:rPr lang="en-US" sz="2000" b="1" dirty="0">
                <a:solidFill>
                  <a:srgbClr val="1C8014"/>
                </a:solidFill>
                <a:latin typeface="Calibri" panose="020F0502020204030204" pitchFamily="34" charset="0"/>
                <a:cs typeface="Calibri" panose="020F0502020204030204" pitchFamily="34" charset="0"/>
              </a:rPr>
              <a:t>	Sharpen Your  Awareness</a:t>
            </a:r>
          </a:p>
          <a:p>
            <a:endParaRPr lang="en-US" sz="2000" b="1" dirty="0">
              <a:solidFill>
                <a:srgbClr val="1C8014"/>
              </a:solidFill>
              <a:latin typeface="Calibri" panose="020F0502020204030204" pitchFamily="34" charset="0"/>
              <a:cs typeface="Calibri" panose="020F0502020204030204" pitchFamily="34" charset="0"/>
            </a:endParaRPr>
          </a:p>
          <a:p>
            <a:r>
              <a:rPr lang="en-US" sz="2000" b="1" dirty="0">
                <a:solidFill>
                  <a:srgbClr val="1C8014"/>
                </a:solidFill>
                <a:latin typeface="Calibri" panose="020F0502020204030204" pitchFamily="34" charset="0"/>
                <a:cs typeface="Calibri" panose="020F0502020204030204" pitchFamily="34" charset="0"/>
              </a:rPr>
              <a:t>	Don’t Get Sucked In </a:t>
            </a:r>
            <a:endParaRPr lang="en-US" sz="2000" dirty="0">
              <a:solidFill>
                <a:srgbClr val="1C8014"/>
              </a:solidFill>
              <a:latin typeface="Calibri" panose="020F0502020204030204" pitchFamily="34" charset="0"/>
              <a:cs typeface="Calibri" panose="020F0502020204030204" pitchFamily="34" charset="0"/>
            </a:endParaRPr>
          </a:p>
        </p:txBody>
      </p:sp>
      <p:pic>
        <p:nvPicPr>
          <p:cNvPr id="10245" name="Picture 15" descr="C:\Users\Martha\AppData\Local\Microsoft\Windows\Temporary Internet Files\Content.IE5\CHOBPYNM\MCj02990670000[1].wmf"/>
          <p:cNvPicPr>
            <a:picLocks noChangeAspect="1" noChangeArrowheads="1"/>
          </p:cNvPicPr>
          <p:nvPr/>
        </p:nvPicPr>
        <p:blipFill>
          <a:blip r:embed="rId3" cstate="print"/>
          <a:srcRect/>
          <a:stretch>
            <a:fillRect/>
          </a:stretch>
        </p:blipFill>
        <p:spPr bwMode="auto">
          <a:xfrm>
            <a:off x="3916363" y="4419600"/>
            <a:ext cx="1570037" cy="16764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cxnSp>
        <p:nvCxnSpPr>
          <p:cNvPr id="31" name="Straight Connector 30"/>
          <p:cNvCxnSpPr/>
          <p:nvPr/>
        </p:nvCxnSpPr>
        <p:spPr>
          <a:xfrm>
            <a:off x="609600" y="1905000"/>
            <a:ext cx="3084512" cy="0"/>
          </a:xfrm>
          <a:prstGeom prst="line">
            <a:avLst/>
          </a:prstGeom>
          <a:ln w="38100">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410200" y="1905000"/>
            <a:ext cx="2932113" cy="0"/>
          </a:xfrm>
          <a:prstGeom prst="line">
            <a:avLst/>
          </a:prstGeom>
          <a:ln w="38100">
            <a:solidFill>
              <a:srgbClr val="00006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609600" y="367748"/>
            <a:ext cx="6781800" cy="2985052"/>
          </a:xfrm>
          <a:prstGeom prst="horizontalScroll">
            <a:avLst/>
          </a:prstGeom>
          <a:solidFill>
            <a:schemeClr val="accent6">
              <a:lumMod val="60000"/>
              <a:lumOff val="40000"/>
            </a:schemeClr>
          </a:solidFill>
          <a:ln w="571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bg1"/>
                </a:solidFill>
                <a:latin typeface="Calibri" panose="020F0502020204030204" pitchFamily="34" charset="0"/>
                <a:cs typeface="Calibri" panose="020F0502020204030204" pitchFamily="34" charset="0"/>
              </a:rPr>
              <a:t>Eliminating Workplace</a:t>
            </a:r>
          </a:p>
          <a:p>
            <a:pPr algn="ctr">
              <a:defRPr/>
            </a:pPr>
            <a:endParaRPr lang="en-US" sz="1200" b="1" dirty="0">
              <a:solidFill>
                <a:schemeClr val="bg1"/>
              </a:solidFill>
              <a:latin typeface="Calibri" panose="020F0502020204030204" pitchFamily="34" charset="0"/>
              <a:cs typeface="Calibri" panose="020F0502020204030204" pitchFamily="34" charset="0"/>
            </a:endParaRPr>
          </a:p>
          <a:p>
            <a:pPr algn="ctr">
              <a:defRPr/>
            </a:pPr>
            <a:r>
              <a:rPr lang="en-US" sz="2800" b="1" dirty="0">
                <a:solidFill>
                  <a:schemeClr val="bg1"/>
                </a:solidFill>
                <a:latin typeface="Calibri" panose="020F0502020204030204" pitchFamily="34" charset="0"/>
                <a:cs typeface="Calibri" panose="020F0502020204030204" pitchFamily="34" charset="0"/>
              </a:rPr>
              <a:t> Negativity . . . </a:t>
            </a:r>
          </a:p>
          <a:p>
            <a:pPr algn="ctr">
              <a:defRPr/>
            </a:pPr>
            <a:r>
              <a:rPr lang="en-US" sz="1200" b="1" dirty="0">
                <a:solidFill>
                  <a:schemeClr val="bg1"/>
                </a:solidFill>
                <a:latin typeface="Calibri" panose="020F0502020204030204" pitchFamily="34" charset="0"/>
                <a:cs typeface="Calibri" panose="020F0502020204030204" pitchFamily="34" charset="0"/>
              </a:rPr>
              <a:t> </a:t>
            </a:r>
          </a:p>
          <a:p>
            <a:pPr>
              <a:defRPr/>
            </a:pPr>
            <a:r>
              <a:rPr lang="en-US" sz="2800" b="1" dirty="0">
                <a:solidFill>
                  <a:schemeClr val="bg1"/>
                </a:solidFill>
                <a:latin typeface="Calibri" panose="020F0502020204030204" pitchFamily="34" charset="0"/>
                <a:cs typeface="Calibri" panose="020F0502020204030204" pitchFamily="34" charset="0"/>
              </a:rPr>
              <a:t>       What The </a:t>
            </a:r>
            <a:r>
              <a:rPr lang="en-US" sz="3600" b="1" u="sng" dirty="0">
                <a:solidFill>
                  <a:schemeClr val="bg1"/>
                </a:solidFill>
                <a:latin typeface="Calibri" panose="020F0502020204030204" pitchFamily="34" charset="0"/>
                <a:cs typeface="Calibri" panose="020F0502020204030204" pitchFamily="34" charset="0"/>
              </a:rPr>
              <a:t>Individual</a:t>
            </a:r>
            <a:r>
              <a:rPr lang="en-US" sz="2800" b="1" dirty="0">
                <a:solidFill>
                  <a:schemeClr val="bg1"/>
                </a:solidFill>
                <a:latin typeface="Calibri" panose="020F0502020204030204" pitchFamily="34" charset="0"/>
                <a:cs typeface="Calibri" panose="020F0502020204030204" pitchFamily="34" charset="0"/>
              </a:rPr>
              <a:t> Can Do</a:t>
            </a:r>
          </a:p>
        </p:txBody>
      </p:sp>
      <p:sp>
        <p:nvSpPr>
          <p:cNvPr id="3" name="Rectangle 2"/>
          <p:cNvSpPr/>
          <p:nvPr/>
        </p:nvSpPr>
        <p:spPr>
          <a:xfrm>
            <a:off x="2667000" y="3429000"/>
            <a:ext cx="4572000" cy="2954655"/>
          </a:xfrm>
          <a:prstGeom prst="rect">
            <a:avLst/>
          </a:prstGeom>
          <a:ln w="57150">
            <a:solidFill>
              <a:srgbClr val="990000"/>
            </a:solidFill>
            <a:prstDash val="lgDash"/>
          </a:ln>
        </p:spPr>
        <p:txBody>
          <a:bodyPr>
            <a:spAutoFit/>
          </a:bodyPr>
          <a:lstStyle/>
          <a:p>
            <a:r>
              <a:rPr lang="en-US" sz="2400" b="1" dirty="0">
                <a:solidFill>
                  <a:srgbClr val="002060"/>
                </a:solidFill>
                <a:latin typeface="Calibri" panose="020F0502020204030204" pitchFamily="34" charset="0"/>
                <a:cs typeface="Calibri" panose="020F0502020204030204" pitchFamily="34" charset="0"/>
              </a:rPr>
              <a:t>Reprogram Your Mind</a:t>
            </a:r>
            <a:r>
              <a:rPr lang="en-US" sz="2000" b="1" dirty="0">
                <a:solidFill>
                  <a:srgbClr val="006600"/>
                </a:solidFill>
                <a:latin typeface="Calibri" panose="020F0502020204030204" pitchFamily="34" charset="0"/>
                <a:cs typeface="Calibri" panose="020F0502020204030204" pitchFamily="34" charset="0"/>
              </a:rPr>
              <a:t> </a:t>
            </a:r>
          </a:p>
          <a:p>
            <a:endParaRPr lang="en-US" sz="1000" b="1" dirty="0">
              <a:solidFill>
                <a:srgbClr val="006600"/>
              </a:solidFill>
              <a:latin typeface="Calibri" panose="020F0502020204030204" pitchFamily="34" charset="0"/>
              <a:cs typeface="Calibri" panose="020F0502020204030204" pitchFamily="34" charset="0"/>
            </a:endParaRPr>
          </a:p>
          <a:p>
            <a:pPr>
              <a:lnSpc>
                <a:spcPct val="150000"/>
              </a:lnSpc>
              <a:tabLst>
                <a:tab pos="509588" algn="l"/>
              </a:tabLst>
            </a:pPr>
            <a:r>
              <a:rPr lang="en-US" sz="2000" b="1" dirty="0">
                <a:solidFill>
                  <a:srgbClr val="006600"/>
                </a:solidFill>
                <a:latin typeface="Calibri" panose="020F0502020204030204" pitchFamily="34" charset="0"/>
                <a:cs typeface="Calibri" panose="020F0502020204030204" pitchFamily="34" charset="0"/>
              </a:rPr>
              <a:t>       What You Talk About Expands</a:t>
            </a:r>
          </a:p>
          <a:p>
            <a:pPr>
              <a:lnSpc>
                <a:spcPct val="150000"/>
              </a:lnSpc>
              <a:tabLst>
                <a:tab pos="509588" algn="l"/>
              </a:tabLst>
            </a:pPr>
            <a:r>
              <a:rPr lang="en-US" sz="2000" b="1" dirty="0">
                <a:solidFill>
                  <a:srgbClr val="006600"/>
                </a:solidFill>
                <a:latin typeface="Calibri" panose="020F0502020204030204" pitchFamily="34" charset="0"/>
                <a:cs typeface="Calibri" panose="020F0502020204030204" pitchFamily="34" charset="0"/>
              </a:rPr>
              <a:t>       What You Write About Expands</a:t>
            </a:r>
          </a:p>
          <a:p>
            <a:pPr>
              <a:lnSpc>
                <a:spcPct val="150000"/>
              </a:lnSpc>
              <a:tabLst>
                <a:tab pos="509588" algn="l"/>
              </a:tabLst>
            </a:pPr>
            <a:r>
              <a:rPr lang="en-US" sz="2000" b="1" dirty="0">
                <a:solidFill>
                  <a:srgbClr val="006600"/>
                </a:solidFill>
                <a:latin typeface="Calibri" panose="020F0502020204030204" pitchFamily="34" charset="0"/>
                <a:cs typeface="Calibri" panose="020F0502020204030204" pitchFamily="34" charset="0"/>
              </a:rPr>
              <a:t>       What You Read About Expands</a:t>
            </a:r>
          </a:p>
          <a:p>
            <a:pPr>
              <a:lnSpc>
                <a:spcPct val="150000"/>
              </a:lnSpc>
              <a:tabLst>
                <a:tab pos="509588" algn="l"/>
              </a:tabLst>
            </a:pPr>
            <a:r>
              <a:rPr lang="en-US" sz="2000" b="1" dirty="0">
                <a:solidFill>
                  <a:srgbClr val="006600"/>
                </a:solidFill>
                <a:latin typeface="Calibri" panose="020F0502020204030204" pitchFamily="34" charset="0"/>
                <a:cs typeface="Calibri" panose="020F0502020204030204" pitchFamily="34" charset="0"/>
              </a:rPr>
              <a:t>       What You Look at Expands</a:t>
            </a:r>
          </a:p>
          <a:p>
            <a:pPr>
              <a:lnSpc>
                <a:spcPct val="150000"/>
              </a:lnSpc>
              <a:tabLst>
                <a:tab pos="509588" algn="l"/>
              </a:tabLst>
            </a:pPr>
            <a:r>
              <a:rPr lang="en-US" sz="2000" b="1" dirty="0">
                <a:solidFill>
                  <a:srgbClr val="006600"/>
                </a:solidFill>
                <a:latin typeface="Calibri" panose="020F0502020204030204" pitchFamily="34" charset="0"/>
                <a:cs typeface="Calibri" panose="020F0502020204030204" pitchFamily="34" charset="0"/>
              </a:rPr>
              <a:t>       What You Listen to Expands</a:t>
            </a:r>
          </a:p>
        </p:txBody>
      </p:sp>
    </p:spTree>
    <p:extLst>
      <p:ext uri="{BB962C8B-B14F-4D97-AF65-F5344CB8AC3E}">
        <p14:creationId xmlns:p14="http://schemas.microsoft.com/office/powerpoint/2010/main" val="4112022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228600" y="697498"/>
            <a:ext cx="8686800" cy="5044394"/>
          </a:xfrm>
          <a:prstGeom prst="rect">
            <a:avLst/>
          </a:prstGeom>
          <a:noFill/>
          <a:ln w="9525">
            <a:noFill/>
            <a:miter lim="800000"/>
            <a:headEnd/>
            <a:tailEnd/>
          </a:ln>
        </p:spPr>
        <p:txBody>
          <a:bodyPr wrap="square">
            <a:spAutoFit/>
          </a:bodyPr>
          <a:lstStyle/>
          <a:p>
            <a:r>
              <a:rPr lang="en-US" sz="2400" b="1" dirty="0">
                <a:solidFill>
                  <a:srgbClr val="002060"/>
                </a:solidFill>
              </a:rPr>
              <a:t>How does pessimism and negativity affect my behavior?</a:t>
            </a:r>
          </a:p>
          <a:p>
            <a:r>
              <a:rPr lang="en-US" sz="2400" b="1" dirty="0">
                <a:solidFill>
                  <a:srgbClr val="002060"/>
                </a:solidFill>
              </a:rPr>
              <a:t> </a:t>
            </a:r>
          </a:p>
          <a:p>
            <a:pPr marL="465138">
              <a:lnSpc>
                <a:spcPct val="200000"/>
              </a:lnSpc>
              <a:buClr>
                <a:srgbClr val="800000"/>
              </a:buClr>
              <a:buSzPct val="100000"/>
            </a:pPr>
            <a:r>
              <a:rPr lang="en-US" sz="2000" b="1" dirty="0">
                <a:solidFill>
                  <a:srgbClr val="006600"/>
                </a:solidFill>
              </a:rPr>
              <a:t>How does pessimism and negativity affect my behavior?</a:t>
            </a:r>
            <a:br>
              <a:rPr lang="en-US" sz="2000" b="1" dirty="0">
                <a:solidFill>
                  <a:srgbClr val="006600"/>
                </a:solidFill>
              </a:rPr>
            </a:br>
            <a:r>
              <a:rPr lang="en-US" sz="2000" b="1" dirty="0">
                <a:solidFill>
                  <a:srgbClr val="006600"/>
                </a:solidFill>
              </a:rPr>
              <a:t>How do I feel when I am pessimistic or negative?</a:t>
            </a:r>
            <a:br>
              <a:rPr lang="en-US" sz="2000" b="1" dirty="0">
                <a:solidFill>
                  <a:srgbClr val="006600"/>
                </a:solidFill>
              </a:rPr>
            </a:br>
            <a:r>
              <a:rPr lang="en-US" sz="2000" b="1" dirty="0">
                <a:solidFill>
                  <a:srgbClr val="006600"/>
                </a:solidFill>
              </a:rPr>
              <a:t>What are the effects of my pessimism and negativity?</a:t>
            </a:r>
            <a:br>
              <a:rPr lang="en-US" sz="2000" b="1" dirty="0">
                <a:solidFill>
                  <a:srgbClr val="006600"/>
                </a:solidFill>
              </a:rPr>
            </a:br>
            <a:r>
              <a:rPr lang="en-US" sz="2000" b="1" dirty="0">
                <a:solidFill>
                  <a:srgbClr val="006600"/>
                </a:solidFill>
              </a:rPr>
              <a:t>What irrational thinking leads me to be pessimistic or negative?</a:t>
            </a:r>
            <a:br>
              <a:rPr lang="en-US" sz="2000" b="1" dirty="0">
                <a:solidFill>
                  <a:srgbClr val="006600"/>
                </a:solidFill>
              </a:rPr>
            </a:br>
            <a:r>
              <a:rPr lang="en-US" sz="2000" b="1" dirty="0">
                <a:solidFill>
                  <a:srgbClr val="006600"/>
                </a:solidFill>
              </a:rPr>
              <a:t>What causes my pessimism and negativity?</a:t>
            </a:r>
            <a:br>
              <a:rPr lang="en-US" sz="2000" b="1" dirty="0">
                <a:solidFill>
                  <a:srgbClr val="006600"/>
                </a:solidFill>
              </a:rPr>
            </a:br>
            <a:r>
              <a:rPr lang="en-US" sz="2000" b="1" dirty="0">
                <a:solidFill>
                  <a:srgbClr val="006600"/>
                </a:solidFill>
              </a:rPr>
              <a:t>What can I do to overcome my pessimism and negativity?</a:t>
            </a:r>
            <a:br>
              <a:rPr lang="en-US" sz="2000" b="1" dirty="0">
                <a:solidFill>
                  <a:srgbClr val="006600"/>
                </a:solidFill>
              </a:rPr>
            </a:br>
            <a:r>
              <a:rPr lang="en-US" sz="2000" b="1" dirty="0">
                <a:solidFill>
                  <a:srgbClr val="006600"/>
                </a:solidFill>
              </a:rPr>
              <a:t>Steps to overcoming pessimism and negativity?</a:t>
            </a:r>
            <a:endParaRPr lang="en-US" sz="2000" dirty="0">
              <a:solidFill>
                <a:srgbClr val="006600"/>
              </a:solidFill>
            </a:endParaRPr>
          </a:p>
        </p:txBody>
      </p:sp>
      <p:sp>
        <p:nvSpPr>
          <p:cNvPr id="3" name="Line 9"/>
          <p:cNvSpPr>
            <a:spLocks noChangeShapeType="1"/>
          </p:cNvSpPr>
          <p:nvPr/>
        </p:nvSpPr>
        <p:spPr bwMode="auto">
          <a:xfrm>
            <a:off x="304800" y="6096000"/>
            <a:ext cx="8534400" cy="0"/>
          </a:xfrm>
          <a:prstGeom prst="line">
            <a:avLst/>
          </a:prstGeom>
          <a:noFill/>
          <a:ln w="76200">
            <a:solidFill>
              <a:srgbClr val="800000"/>
            </a:solidFill>
            <a:round/>
            <a:headEnd/>
            <a:tailEnd/>
          </a:ln>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2590800" y="2743200"/>
            <a:ext cx="3886200" cy="2362200"/>
          </a:xfrm>
          <a:prstGeom prst="ellipse">
            <a:avLst/>
          </a:prstGeom>
          <a:solidFill>
            <a:srgbClr val="7030A0"/>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2883" name="Rectangle 2"/>
          <p:cNvSpPr>
            <a:spLocks noChangeArrowheads="1"/>
          </p:cNvSpPr>
          <p:nvPr/>
        </p:nvSpPr>
        <p:spPr bwMode="auto">
          <a:xfrm>
            <a:off x="304800" y="609600"/>
            <a:ext cx="8458200" cy="2616101"/>
          </a:xfrm>
          <a:prstGeom prst="rect">
            <a:avLst/>
          </a:prstGeom>
          <a:noFill/>
          <a:ln w="9525">
            <a:noFill/>
            <a:miter lim="800000"/>
            <a:headEnd/>
            <a:tailEnd/>
          </a:ln>
        </p:spPr>
        <p:txBody>
          <a:bodyPr>
            <a:spAutoFit/>
          </a:bodyPr>
          <a:lstStyle/>
          <a:p>
            <a:r>
              <a:rPr lang="en-US" sz="2800" b="1" dirty="0">
                <a:solidFill>
                  <a:srgbClr val="000048"/>
                </a:solidFill>
                <a:latin typeface="Calibri" panose="020F0502020204030204" pitchFamily="34" charset="0"/>
                <a:cs typeface="Calibri" panose="020F0502020204030204" pitchFamily="34" charset="0"/>
              </a:rPr>
              <a:t>Negativity  “Bad Attitudes” . . .</a:t>
            </a:r>
          </a:p>
          <a:p>
            <a:r>
              <a:rPr lang="en-US" sz="2800" b="1" dirty="0">
                <a:solidFill>
                  <a:srgbClr val="000048"/>
                </a:solidFill>
                <a:latin typeface="Calibri" panose="020F0502020204030204" pitchFamily="34" charset="0"/>
                <a:cs typeface="Calibri" panose="020F0502020204030204" pitchFamily="34" charset="0"/>
              </a:rPr>
              <a:t>                                  Where Do They Come From?</a:t>
            </a:r>
          </a:p>
          <a:p>
            <a:endParaRPr lang="en-US" dirty="0"/>
          </a:p>
          <a:p>
            <a:endParaRPr lang="en-US" dirty="0"/>
          </a:p>
          <a:p>
            <a:pPr lvl="2">
              <a:buClr>
                <a:srgbClr val="800000"/>
              </a:buClr>
              <a:buSzPct val="150000"/>
            </a:pPr>
            <a:endParaRPr lang="en-US" sz="2400" b="1" dirty="0">
              <a:solidFill>
                <a:srgbClr val="008000"/>
              </a:solidFill>
            </a:endParaRPr>
          </a:p>
          <a:p>
            <a:pPr lvl="2">
              <a:buClr>
                <a:srgbClr val="800000"/>
              </a:buClr>
              <a:buSzPct val="150000"/>
            </a:pPr>
            <a:endParaRPr lang="en-US" sz="2400" b="1" dirty="0">
              <a:solidFill>
                <a:srgbClr val="008000"/>
              </a:solidFill>
            </a:endParaRPr>
          </a:p>
          <a:p>
            <a:pPr lvl="2">
              <a:buClr>
                <a:srgbClr val="800000"/>
              </a:buClr>
              <a:buSzPct val="150000"/>
              <a:buFont typeface="Wingdings" pitchFamily="2" charset="2"/>
              <a:buChar char="§"/>
            </a:pPr>
            <a:endParaRPr lang="en-US" sz="2400" b="1" dirty="0">
              <a:solidFill>
                <a:srgbClr val="008000"/>
              </a:solidFill>
            </a:endParaRPr>
          </a:p>
        </p:txBody>
      </p:sp>
      <p:sp>
        <p:nvSpPr>
          <p:cNvPr id="4" name="Rectangle 3"/>
          <p:cNvSpPr/>
          <p:nvPr/>
        </p:nvSpPr>
        <p:spPr>
          <a:xfrm>
            <a:off x="6019800" y="2438400"/>
            <a:ext cx="2438400" cy="1219200"/>
          </a:xfrm>
          <a:prstGeom prst="rect">
            <a:avLst/>
          </a:prstGeom>
          <a:solidFill>
            <a:srgbClr val="00B050"/>
          </a:solidFill>
          <a:ln w="76200">
            <a:solidFill>
              <a:srgbClr val="002060"/>
            </a:solidFill>
          </a:ln>
          <a:effectLst/>
        </p:spPr>
        <p:style>
          <a:lnRef idx="2">
            <a:schemeClr val="accent1">
              <a:shade val="50000"/>
            </a:schemeClr>
          </a:lnRef>
          <a:fillRef idx="1002">
            <a:schemeClr val="dk2"/>
          </a:fillRef>
          <a:effectRef idx="0">
            <a:schemeClr val="accent1"/>
          </a:effectRef>
          <a:fontRef idx="minor">
            <a:schemeClr val="lt1"/>
          </a:fontRef>
        </p:style>
        <p:txBody>
          <a:bodyPr anchor="ctr"/>
          <a:lstStyle/>
          <a:p>
            <a:pPr algn="ctr">
              <a:defRPr/>
            </a:pPr>
            <a:r>
              <a:rPr lang="en-US" sz="2000" b="1" dirty="0">
                <a:solidFill>
                  <a:srgbClr val="008000"/>
                </a:solidFill>
              </a:rPr>
              <a:t> </a:t>
            </a:r>
            <a:r>
              <a:rPr lang="en-US" sz="2800" b="1" dirty="0">
                <a:solidFill>
                  <a:schemeClr val="bg1"/>
                </a:solidFill>
                <a:latin typeface="Calibri" panose="020F0502020204030204" pitchFamily="34" charset="0"/>
                <a:cs typeface="Calibri" panose="020F0502020204030204" pitchFamily="34" charset="0"/>
              </a:rPr>
              <a:t>Family</a:t>
            </a:r>
            <a:endParaRPr lang="en-US" sz="2000" dirty="0">
              <a:solidFill>
                <a:schemeClr val="bg1"/>
              </a:solidFill>
              <a:latin typeface="Calibri" panose="020F0502020204030204" pitchFamily="34" charset="0"/>
              <a:cs typeface="Calibri" panose="020F0502020204030204" pitchFamily="34" charset="0"/>
            </a:endParaRPr>
          </a:p>
        </p:txBody>
      </p:sp>
      <p:sp>
        <p:nvSpPr>
          <p:cNvPr id="5" name="Rectangle 4"/>
          <p:cNvSpPr/>
          <p:nvPr/>
        </p:nvSpPr>
        <p:spPr>
          <a:xfrm>
            <a:off x="609600" y="2438400"/>
            <a:ext cx="2438400" cy="1219200"/>
          </a:xfrm>
          <a:prstGeom prst="rect">
            <a:avLst/>
          </a:prstGeom>
          <a:solidFill>
            <a:srgbClr val="00B050"/>
          </a:solidFill>
          <a:ln w="76200">
            <a:solidFill>
              <a:srgbClr val="002060"/>
            </a:solidFill>
          </a:ln>
          <a:effectLst/>
        </p:spPr>
        <p:style>
          <a:lnRef idx="2">
            <a:schemeClr val="accent1">
              <a:shade val="50000"/>
            </a:schemeClr>
          </a:lnRef>
          <a:fillRef idx="1002">
            <a:schemeClr val="dk2"/>
          </a:fillRef>
          <a:effectRef idx="0">
            <a:schemeClr val="accent1"/>
          </a:effectRef>
          <a:fontRef idx="minor">
            <a:schemeClr val="lt1"/>
          </a:fontRef>
        </p:style>
        <p:txBody>
          <a:bodyPr anchor="ctr"/>
          <a:lstStyle/>
          <a:p>
            <a:pPr algn="ctr">
              <a:defRPr/>
            </a:pPr>
            <a:r>
              <a:rPr lang="en-US" b="1" dirty="0">
                <a:solidFill>
                  <a:srgbClr val="008000"/>
                </a:solidFill>
              </a:rPr>
              <a:t> </a:t>
            </a:r>
            <a:r>
              <a:rPr lang="en-US" sz="2800" b="1" dirty="0">
                <a:solidFill>
                  <a:schemeClr val="bg1"/>
                </a:solidFill>
                <a:latin typeface="Calibri" panose="020F0502020204030204" pitchFamily="34" charset="0"/>
                <a:cs typeface="Calibri" panose="020F0502020204030204" pitchFamily="34" charset="0"/>
              </a:rPr>
              <a:t>Boss</a:t>
            </a:r>
            <a:endParaRPr lang="en-US" sz="2400"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09600" y="4267200"/>
            <a:ext cx="2438400" cy="1219200"/>
          </a:xfrm>
          <a:prstGeom prst="rect">
            <a:avLst/>
          </a:prstGeom>
          <a:solidFill>
            <a:srgbClr val="00B050"/>
          </a:solidFill>
          <a:ln w="76200">
            <a:solidFill>
              <a:srgbClr val="002060"/>
            </a:solidFill>
          </a:ln>
          <a:effectLst/>
        </p:spPr>
        <p:style>
          <a:lnRef idx="2">
            <a:schemeClr val="accent1">
              <a:shade val="50000"/>
            </a:schemeClr>
          </a:lnRef>
          <a:fillRef idx="1002">
            <a:schemeClr val="dk2"/>
          </a:fillRef>
          <a:effectRef idx="0">
            <a:schemeClr val="accent1"/>
          </a:effectRef>
          <a:fontRef idx="minor">
            <a:schemeClr val="lt1"/>
          </a:fontRef>
        </p:style>
        <p:txBody>
          <a:bodyPr anchor="ctr"/>
          <a:lstStyle/>
          <a:p>
            <a:pPr algn="ctr">
              <a:defRPr/>
            </a:pPr>
            <a:r>
              <a:rPr lang="en-US" sz="2800" b="1" dirty="0">
                <a:solidFill>
                  <a:schemeClr val="bg1"/>
                </a:solidFill>
                <a:latin typeface="Calibri" panose="020F0502020204030204" pitchFamily="34" charset="0"/>
                <a:cs typeface="Calibri" panose="020F0502020204030204" pitchFamily="34" charset="0"/>
              </a:rPr>
              <a:t>Organization Culture</a:t>
            </a:r>
            <a:endParaRPr lang="en-US" sz="2800" dirty="0">
              <a:solidFill>
                <a:schemeClr val="bg1"/>
              </a:solidFill>
              <a:latin typeface="Calibri" panose="020F0502020204030204" pitchFamily="34" charset="0"/>
              <a:cs typeface="Calibri" panose="020F0502020204030204" pitchFamily="34" charset="0"/>
            </a:endParaRPr>
          </a:p>
        </p:txBody>
      </p:sp>
      <p:sp>
        <p:nvSpPr>
          <p:cNvPr id="7" name="Rectangle 6"/>
          <p:cNvSpPr/>
          <p:nvPr/>
        </p:nvSpPr>
        <p:spPr>
          <a:xfrm>
            <a:off x="3352800" y="3276600"/>
            <a:ext cx="2438400" cy="1219200"/>
          </a:xfrm>
          <a:prstGeom prst="rect">
            <a:avLst/>
          </a:prstGeom>
          <a:solidFill>
            <a:srgbClr val="002060"/>
          </a:solidFill>
          <a:ln w="76200">
            <a:solidFill>
              <a:schemeClr val="bg1"/>
            </a:solidFill>
          </a:ln>
          <a:effectLst/>
        </p:spPr>
        <p:style>
          <a:lnRef idx="2">
            <a:schemeClr val="accent1">
              <a:shade val="50000"/>
            </a:schemeClr>
          </a:lnRef>
          <a:fillRef idx="1002">
            <a:schemeClr val="dk2"/>
          </a:fillRef>
          <a:effectRef idx="0">
            <a:schemeClr val="accent1"/>
          </a:effectRef>
          <a:fontRef idx="minor">
            <a:schemeClr val="lt1"/>
          </a:fontRef>
        </p:style>
        <p:txBody>
          <a:bodyPr anchor="ctr"/>
          <a:lstStyle/>
          <a:p>
            <a:pPr algn="ctr">
              <a:defRPr/>
            </a:pPr>
            <a:r>
              <a:rPr lang="en-US" b="1" dirty="0">
                <a:solidFill>
                  <a:srgbClr val="008000"/>
                </a:solidFill>
              </a:rPr>
              <a:t> </a:t>
            </a:r>
            <a:r>
              <a:rPr lang="en-US" sz="3600" b="1" dirty="0">
                <a:solidFill>
                  <a:schemeClr val="bg1"/>
                </a:solidFill>
                <a:latin typeface="Calibri" panose="020F0502020204030204" pitchFamily="34" charset="0"/>
                <a:cs typeface="Calibri" panose="020F0502020204030204" pitchFamily="34" charset="0"/>
              </a:rPr>
              <a:t>Individual</a:t>
            </a:r>
            <a:endParaRPr lang="en-US" sz="3200" dirty="0">
              <a:solidFill>
                <a:schemeClr val="bg1"/>
              </a:solidFill>
              <a:latin typeface="Calibri" panose="020F0502020204030204" pitchFamily="34" charset="0"/>
              <a:cs typeface="Calibri" panose="020F0502020204030204" pitchFamily="34" charset="0"/>
            </a:endParaRPr>
          </a:p>
        </p:txBody>
      </p:sp>
      <p:sp>
        <p:nvSpPr>
          <p:cNvPr id="8" name="Rectangle 7"/>
          <p:cNvSpPr/>
          <p:nvPr/>
        </p:nvSpPr>
        <p:spPr>
          <a:xfrm>
            <a:off x="6019800" y="4343400"/>
            <a:ext cx="2438400" cy="1219200"/>
          </a:xfrm>
          <a:prstGeom prst="rect">
            <a:avLst/>
          </a:prstGeom>
          <a:solidFill>
            <a:srgbClr val="00B050"/>
          </a:solidFill>
          <a:ln w="76200">
            <a:solidFill>
              <a:srgbClr val="002060"/>
            </a:solidFill>
          </a:ln>
          <a:effectLst/>
        </p:spPr>
        <p:style>
          <a:lnRef idx="2">
            <a:schemeClr val="accent1">
              <a:shade val="50000"/>
            </a:schemeClr>
          </a:lnRef>
          <a:fillRef idx="1002">
            <a:schemeClr val="dk2"/>
          </a:fillRef>
          <a:effectRef idx="0">
            <a:schemeClr val="accent1"/>
          </a:effectRef>
          <a:fontRef idx="minor">
            <a:schemeClr val="lt1"/>
          </a:fontRef>
        </p:style>
        <p:txBody>
          <a:bodyPr anchor="ctr"/>
          <a:lstStyle/>
          <a:p>
            <a:pPr algn="ctr">
              <a:defRPr/>
            </a:pPr>
            <a:r>
              <a:rPr lang="en-US" sz="2800" b="1" dirty="0">
                <a:solidFill>
                  <a:schemeClr val="bg1"/>
                </a:solidFill>
                <a:latin typeface="Calibri" panose="020F0502020204030204" pitchFamily="34" charset="0"/>
                <a:cs typeface="Calibri" panose="020F0502020204030204" pitchFamily="34" charset="0"/>
              </a:rPr>
              <a:t>Society</a:t>
            </a:r>
            <a:endParaRPr 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7196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3400" y="685800"/>
            <a:ext cx="8077200" cy="4924425"/>
          </a:xfrm>
          <a:prstGeom prst="rect">
            <a:avLst/>
          </a:prstGeom>
          <a:noFill/>
          <a:ln w="9525">
            <a:noFill/>
            <a:miter lim="800000"/>
            <a:headEnd/>
            <a:tailEnd/>
          </a:ln>
        </p:spPr>
        <p:txBody>
          <a:bodyPr>
            <a:spAutoFit/>
          </a:bodyPr>
          <a:lstStyle/>
          <a:p>
            <a:r>
              <a:rPr lang="en-US" sz="2400" b="1" dirty="0">
                <a:solidFill>
                  <a:srgbClr val="002060"/>
                </a:solidFill>
                <a:latin typeface="Calibri" panose="020F0502020204030204" pitchFamily="34" charset="0"/>
                <a:cs typeface="Calibri" panose="020F0502020204030204" pitchFamily="34" charset="0"/>
              </a:rPr>
              <a:t>To Challenge Pessimistic Beliefs, Ask . . .</a:t>
            </a:r>
          </a:p>
          <a:p>
            <a:endParaRPr lang="en-US" sz="4000" dirty="0">
              <a:solidFill>
                <a:srgbClr val="006600"/>
              </a:solidFill>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	</a:t>
            </a:r>
            <a:r>
              <a:rPr lang="en-US" sz="2400" b="1" dirty="0">
                <a:solidFill>
                  <a:srgbClr val="008000"/>
                </a:solidFill>
                <a:latin typeface="Calibri" panose="020F0502020204030204" pitchFamily="34" charset="0"/>
                <a:cs typeface="Calibri" panose="020F0502020204030204" pitchFamily="34" charset="0"/>
              </a:rPr>
              <a:t>What shaped this belief?</a:t>
            </a:r>
          </a:p>
          <a:p>
            <a:endParaRPr lang="en-US" sz="2400" b="1" dirty="0">
              <a:solidFill>
                <a:srgbClr val="008000"/>
              </a:solidFill>
              <a:latin typeface="Calibri" panose="020F0502020204030204" pitchFamily="34" charset="0"/>
              <a:cs typeface="Calibri" panose="020F0502020204030204" pitchFamily="34" charset="0"/>
            </a:endParaRPr>
          </a:p>
          <a:p>
            <a:r>
              <a:rPr lang="en-US" sz="2400" b="1" dirty="0">
                <a:solidFill>
                  <a:srgbClr val="008000"/>
                </a:solidFill>
                <a:latin typeface="Calibri" panose="020F0502020204030204" pitchFamily="34" charset="0"/>
                <a:cs typeface="Calibri" panose="020F0502020204030204" pitchFamily="34" charset="0"/>
              </a:rPr>
              <a:t>	Is this belief currently valid for me?</a:t>
            </a:r>
          </a:p>
          <a:p>
            <a:endParaRPr lang="en-US" sz="2400" b="1" dirty="0">
              <a:solidFill>
                <a:srgbClr val="008000"/>
              </a:solidFill>
              <a:latin typeface="Calibri" panose="020F0502020204030204" pitchFamily="34" charset="0"/>
              <a:cs typeface="Calibri" panose="020F0502020204030204" pitchFamily="34" charset="0"/>
            </a:endParaRPr>
          </a:p>
          <a:p>
            <a:r>
              <a:rPr lang="en-US" sz="2400" b="1" dirty="0">
                <a:solidFill>
                  <a:srgbClr val="008000"/>
                </a:solidFill>
                <a:latin typeface="Calibri" panose="020F0502020204030204" pitchFamily="34" charset="0"/>
                <a:cs typeface="Calibri" panose="020F0502020204030204" pitchFamily="34" charset="0"/>
              </a:rPr>
              <a:t>	Will this belief add to it or detract from </a:t>
            </a:r>
          </a:p>
          <a:p>
            <a:r>
              <a:rPr lang="en-US" sz="2400" b="1" dirty="0">
                <a:solidFill>
                  <a:srgbClr val="008000"/>
                </a:solidFill>
                <a:latin typeface="Calibri" panose="020F0502020204030204" pitchFamily="34" charset="0"/>
                <a:cs typeface="Calibri" panose="020F0502020204030204" pitchFamily="34" charset="0"/>
              </a:rPr>
              <a:t>		the quality of my life?</a:t>
            </a:r>
          </a:p>
          <a:p>
            <a:endParaRPr lang="en-US" sz="3200" dirty="0">
              <a:solidFill>
                <a:srgbClr val="660033"/>
              </a:solidFill>
              <a:latin typeface="Calibri" panose="020F0502020204030204" pitchFamily="34" charset="0"/>
              <a:cs typeface="Calibri" panose="020F0502020204030204" pitchFamily="34" charset="0"/>
            </a:endParaRPr>
          </a:p>
          <a:p>
            <a:endParaRPr lang="en-US" sz="1050" dirty="0">
              <a:solidFill>
                <a:srgbClr val="660033"/>
              </a:solidFill>
              <a:latin typeface="Calibri" panose="020F0502020204030204" pitchFamily="34" charset="0"/>
              <a:cs typeface="Calibri" panose="020F0502020204030204" pitchFamily="34" charset="0"/>
            </a:endParaRPr>
          </a:p>
          <a:p>
            <a:r>
              <a:rPr lang="en-US" sz="2400" dirty="0">
                <a:solidFill>
                  <a:srgbClr val="660033"/>
                </a:solidFill>
                <a:latin typeface="Calibri" panose="020F0502020204030204" pitchFamily="34" charset="0"/>
                <a:cs typeface="Calibri" panose="020F0502020204030204" pitchFamily="34" charset="0"/>
              </a:rPr>
              <a:t>	</a:t>
            </a:r>
            <a:r>
              <a:rPr lang="en-US" sz="2800" b="1" dirty="0">
                <a:solidFill>
                  <a:srgbClr val="002060"/>
                </a:solidFill>
                <a:latin typeface="Calibri" panose="020F0502020204030204" pitchFamily="34" charset="0"/>
                <a:cs typeface="Calibri" panose="020F0502020204030204" pitchFamily="34" charset="0"/>
              </a:rPr>
              <a:t>For negative beliefs . . . </a:t>
            </a:r>
          </a:p>
          <a:p>
            <a:r>
              <a:rPr lang="en-US" sz="2800" b="1" dirty="0">
                <a:solidFill>
                  <a:srgbClr val="002060"/>
                </a:solidFill>
                <a:latin typeface="Calibri" panose="020F0502020204030204" pitchFamily="34" charset="0"/>
                <a:cs typeface="Calibri" panose="020F0502020204030204" pitchFamily="34" charset="0"/>
              </a:rPr>
              <a:t>		collect evidence to the contrary.</a:t>
            </a:r>
          </a:p>
        </p:txBody>
      </p:sp>
      <p:sp>
        <p:nvSpPr>
          <p:cNvPr id="13315" name="Line 6"/>
          <p:cNvSpPr>
            <a:spLocks noChangeShapeType="1"/>
          </p:cNvSpPr>
          <p:nvPr/>
        </p:nvSpPr>
        <p:spPr bwMode="auto">
          <a:xfrm>
            <a:off x="1066800" y="1600200"/>
            <a:ext cx="0" cy="4724400"/>
          </a:xfrm>
          <a:prstGeom prst="line">
            <a:avLst/>
          </a:prstGeom>
          <a:noFill/>
          <a:ln w="57150">
            <a:solidFill>
              <a:srgbClr val="7030A0"/>
            </a:solidFill>
            <a:round/>
            <a:headEnd/>
            <a:tailEnd/>
          </a:ln>
        </p:spPr>
        <p:txBody>
          <a:bodyPr wrap="none" anchor="ctr"/>
          <a:lstStyle/>
          <a:p>
            <a:endParaRPr lang="en-US"/>
          </a:p>
        </p:txBody>
      </p:sp>
      <p:sp>
        <p:nvSpPr>
          <p:cNvPr id="13316" name="Line 8"/>
          <p:cNvSpPr>
            <a:spLocks noChangeShapeType="1"/>
          </p:cNvSpPr>
          <p:nvPr/>
        </p:nvSpPr>
        <p:spPr bwMode="auto">
          <a:xfrm>
            <a:off x="1066800" y="4343400"/>
            <a:ext cx="7527925" cy="0"/>
          </a:xfrm>
          <a:prstGeom prst="line">
            <a:avLst/>
          </a:prstGeom>
          <a:noFill/>
          <a:ln w="57150">
            <a:solidFill>
              <a:srgbClr val="7030A0"/>
            </a:solidFill>
            <a:round/>
            <a:headEnd/>
            <a:tailEnd/>
          </a:ln>
        </p:spPr>
        <p:txBody>
          <a:bodyPr wrap="none" anchor="ctr"/>
          <a:lstStyle/>
          <a:p>
            <a:endParaRPr lang="en-US"/>
          </a:p>
        </p:txBody>
      </p:sp>
      <p:sp>
        <p:nvSpPr>
          <p:cNvPr id="13317" name="Line 8"/>
          <p:cNvSpPr>
            <a:spLocks noChangeShapeType="1"/>
          </p:cNvSpPr>
          <p:nvPr/>
        </p:nvSpPr>
        <p:spPr bwMode="auto">
          <a:xfrm>
            <a:off x="1082675" y="5610225"/>
            <a:ext cx="7527925" cy="0"/>
          </a:xfrm>
          <a:prstGeom prst="line">
            <a:avLst/>
          </a:prstGeom>
          <a:noFill/>
          <a:ln w="57150">
            <a:solidFill>
              <a:srgbClr val="7030A0"/>
            </a:solidFill>
            <a:round/>
            <a:headEnd/>
            <a:tailEnd/>
          </a:ln>
        </p:spPr>
        <p:txBody>
          <a:bodyPr wrap="none" anchor="ct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457200" y="4724400"/>
            <a:ext cx="8229600" cy="609600"/>
          </a:xfrm>
          <a:prstGeom prst="wedgeRectCallout">
            <a:avLst>
              <a:gd name="adj1" fmla="val -23407"/>
              <a:gd name="adj2" fmla="val 109167"/>
            </a:avLst>
          </a:prstGeom>
          <a:solidFill>
            <a:srgbClr val="000066"/>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5298" name="Rectangle 1"/>
          <p:cNvSpPr>
            <a:spLocks noChangeArrowheads="1"/>
          </p:cNvSpPr>
          <p:nvPr/>
        </p:nvSpPr>
        <p:spPr bwMode="auto">
          <a:xfrm>
            <a:off x="609600" y="528221"/>
            <a:ext cx="8229600" cy="5262979"/>
          </a:xfrm>
          <a:prstGeom prst="rect">
            <a:avLst/>
          </a:prstGeom>
          <a:noFill/>
          <a:ln w="9525">
            <a:noFill/>
            <a:miter lim="800000"/>
            <a:headEnd/>
            <a:tailEnd/>
          </a:ln>
        </p:spPr>
        <p:txBody>
          <a:bodyPr>
            <a:spAutoFit/>
          </a:bodyPr>
          <a:lstStyle/>
          <a:p>
            <a:pPr marL="457200" indent="-457200">
              <a:lnSpc>
                <a:spcPct val="150000"/>
              </a:lnSpc>
              <a:buClr>
                <a:srgbClr val="990000"/>
              </a:buClr>
              <a:buSzPct val="130000"/>
              <a:defRPr/>
            </a:pPr>
            <a:r>
              <a:rPr lang="en-US" sz="2400" b="1" dirty="0">
                <a:solidFill>
                  <a:srgbClr val="000066"/>
                </a:solidFill>
                <a:latin typeface="Calibri" panose="020F0502020204030204" pitchFamily="34" charset="0"/>
                <a:cs typeface="Calibri" panose="020F0502020204030204" pitchFamily="34" charset="0"/>
              </a:rPr>
              <a:t>You Must Constantly Ask Yourself . . .  </a:t>
            </a:r>
          </a:p>
          <a:p>
            <a:pPr marL="457200" indent="579438">
              <a:lnSpc>
                <a:spcPct val="150000"/>
              </a:lnSpc>
              <a:buClr>
                <a:srgbClr val="990000"/>
              </a:buClr>
              <a:buSzPct val="130000"/>
              <a:defRPr/>
            </a:pPr>
            <a:endParaRPr lang="en-US" sz="400" b="1" dirty="0">
              <a:solidFill>
                <a:srgbClr val="008000"/>
              </a:solidFill>
              <a:latin typeface="Calibri" panose="020F0502020204030204" pitchFamily="34" charset="0"/>
              <a:cs typeface="Calibri" panose="020F0502020204030204" pitchFamily="34" charset="0"/>
            </a:endParaRPr>
          </a:p>
          <a:p>
            <a:pPr marL="457200" indent="579438">
              <a:lnSpc>
                <a:spcPct val="150000"/>
              </a:lnSpc>
              <a:buClr>
                <a:srgbClr val="990000"/>
              </a:buClr>
              <a:buSzPct val="130000"/>
              <a:buFont typeface="Wingdings" pitchFamily="2" charset="2"/>
              <a:buChar char="§"/>
              <a:defRPr/>
            </a:pPr>
            <a:r>
              <a:rPr lang="en-US" sz="2000" b="1" dirty="0">
                <a:solidFill>
                  <a:srgbClr val="008000"/>
                </a:solidFill>
                <a:latin typeface="Calibri" panose="020F0502020204030204" pitchFamily="34" charset="0"/>
                <a:cs typeface="Calibri" panose="020F0502020204030204" pitchFamily="34" charset="0"/>
              </a:rPr>
              <a:t>Who am I around? </a:t>
            </a:r>
          </a:p>
          <a:p>
            <a:pPr marL="457200" indent="579438">
              <a:lnSpc>
                <a:spcPct val="150000"/>
              </a:lnSpc>
              <a:buClr>
                <a:srgbClr val="990000"/>
              </a:buClr>
              <a:buSzPct val="130000"/>
              <a:buFont typeface="Wingdings" pitchFamily="2" charset="2"/>
              <a:buChar char="§"/>
              <a:defRPr/>
            </a:pPr>
            <a:r>
              <a:rPr lang="en-US" sz="2000" b="1" dirty="0">
                <a:solidFill>
                  <a:srgbClr val="008000"/>
                </a:solidFill>
                <a:latin typeface="Calibri" panose="020F0502020204030204" pitchFamily="34" charset="0"/>
                <a:cs typeface="Calibri" panose="020F0502020204030204" pitchFamily="34" charset="0"/>
              </a:rPr>
              <a:t>What are they doing to me? </a:t>
            </a:r>
          </a:p>
          <a:p>
            <a:pPr marL="457200" indent="579438">
              <a:lnSpc>
                <a:spcPct val="150000"/>
              </a:lnSpc>
              <a:buClr>
                <a:srgbClr val="990000"/>
              </a:buClr>
              <a:buSzPct val="130000"/>
              <a:buFont typeface="Wingdings" pitchFamily="2" charset="2"/>
              <a:buChar char="§"/>
              <a:defRPr/>
            </a:pPr>
            <a:r>
              <a:rPr lang="en-US" sz="2000" b="1" dirty="0">
                <a:solidFill>
                  <a:srgbClr val="008000"/>
                </a:solidFill>
                <a:latin typeface="Calibri" panose="020F0502020204030204" pitchFamily="34" charset="0"/>
                <a:cs typeface="Calibri" panose="020F0502020204030204" pitchFamily="34" charset="0"/>
              </a:rPr>
              <a:t>What have they got me reading? </a:t>
            </a:r>
          </a:p>
          <a:p>
            <a:pPr marL="457200" indent="579438">
              <a:lnSpc>
                <a:spcPct val="150000"/>
              </a:lnSpc>
              <a:buClr>
                <a:srgbClr val="990000"/>
              </a:buClr>
              <a:buSzPct val="130000"/>
              <a:buFont typeface="Wingdings" pitchFamily="2" charset="2"/>
              <a:buChar char="§"/>
              <a:defRPr/>
            </a:pPr>
            <a:r>
              <a:rPr lang="en-US" sz="2000" b="1" dirty="0">
                <a:solidFill>
                  <a:srgbClr val="008000"/>
                </a:solidFill>
                <a:latin typeface="Calibri" panose="020F0502020204030204" pitchFamily="34" charset="0"/>
                <a:cs typeface="Calibri" panose="020F0502020204030204" pitchFamily="34" charset="0"/>
              </a:rPr>
              <a:t>What have they got me saying? </a:t>
            </a:r>
          </a:p>
          <a:p>
            <a:pPr marL="457200" indent="579438">
              <a:lnSpc>
                <a:spcPct val="150000"/>
              </a:lnSpc>
              <a:buClr>
                <a:srgbClr val="990000"/>
              </a:buClr>
              <a:buSzPct val="130000"/>
              <a:buFont typeface="Wingdings" pitchFamily="2" charset="2"/>
              <a:buChar char="§"/>
              <a:defRPr/>
            </a:pPr>
            <a:r>
              <a:rPr lang="en-US" sz="2000" b="1" dirty="0">
                <a:solidFill>
                  <a:srgbClr val="008000"/>
                </a:solidFill>
                <a:latin typeface="Calibri" panose="020F0502020204030204" pitchFamily="34" charset="0"/>
                <a:cs typeface="Calibri" panose="020F0502020204030204" pitchFamily="34" charset="0"/>
              </a:rPr>
              <a:t>Where do they have me going? </a:t>
            </a:r>
          </a:p>
          <a:p>
            <a:pPr marL="457200" indent="579438">
              <a:lnSpc>
                <a:spcPct val="150000"/>
              </a:lnSpc>
              <a:buClr>
                <a:srgbClr val="990000"/>
              </a:buClr>
              <a:buSzPct val="130000"/>
              <a:buFont typeface="Wingdings" pitchFamily="2" charset="2"/>
              <a:buChar char="§"/>
              <a:defRPr/>
            </a:pPr>
            <a:r>
              <a:rPr lang="en-US" sz="2000" b="1" dirty="0">
                <a:solidFill>
                  <a:srgbClr val="008000"/>
                </a:solidFill>
                <a:latin typeface="Calibri" panose="020F0502020204030204" pitchFamily="34" charset="0"/>
                <a:cs typeface="Calibri" panose="020F0502020204030204" pitchFamily="34" charset="0"/>
              </a:rPr>
              <a:t>What do they have me thinking? </a:t>
            </a:r>
          </a:p>
          <a:p>
            <a:pPr marL="457200" indent="579438">
              <a:lnSpc>
                <a:spcPct val="150000"/>
              </a:lnSpc>
              <a:buClr>
                <a:srgbClr val="990000"/>
              </a:buClr>
              <a:buSzPct val="130000"/>
              <a:buFont typeface="Wingdings" pitchFamily="2" charset="2"/>
              <a:buChar char="§"/>
              <a:defRPr/>
            </a:pPr>
            <a:r>
              <a:rPr lang="en-US" sz="2000" b="1" dirty="0">
                <a:solidFill>
                  <a:srgbClr val="008000"/>
                </a:solidFill>
                <a:latin typeface="Calibri" panose="020F0502020204030204" pitchFamily="34" charset="0"/>
                <a:cs typeface="Calibri" panose="020F0502020204030204" pitchFamily="34" charset="0"/>
              </a:rPr>
              <a:t>And most important, what do they have me becoming? </a:t>
            </a:r>
          </a:p>
          <a:p>
            <a:pPr>
              <a:defRPr/>
            </a:pPr>
            <a:endParaRPr lang="en-US" sz="2400" dirty="0">
              <a:solidFill>
                <a:srgbClr val="008000"/>
              </a:solidFill>
              <a:latin typeface="Calibri" panose="020F0502020204030204" pitchFamily="34" charset="0"/>
              <a:cs typeface="Calibri" panose="020F0502020204030204" pitchFamily="34" charset="0"/>
            </a:endParaRPr>
          </a:p>
          <a:p>
            <a:pPr>
              <a:defRPr/>
            </a:pPr>
            <a:r>
              <a:rPr lang="en-US" sz="2000" dirty="0">
                <a:solidFill>
                  <a:srgbClr val="008000"/>
                </a:solidFill>
                <a:latin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Then Ask Yourself The Big Question: Is That Okay? </a:t>
            </a:r>
          </a:p>
          <a:p>
            <a:pPr>
              <a:defRPr/>
            </a:pPr>
            <a:endParaRPr lang="en-US" sz="1600" b="1" dirty="0">
              <a:solidFill>
                <a:schemeClr val="bg1"/>
              </a:solidFill>
              <a:latin typeface="Calibri" panose="020F0502020204030204" pitchFamily="34" charset="0"/>
              <a:cs typeface="Calibri" panose="020F0502020204030204" pitchFamily="34" charset="0"/>
            </a:endParaRPr>
          </a:p>
          <a:p>
            <a:pPr>
              <a:defRPr/>
            </a:pPr>
            <a:r>
              <a:rPr lang="en-US" sz="2000" dirty="0">
                <a:solidFill>
                  <a:srgbClr val="008000"/>
                </a:solidFill>
                <a:latin typeface="Calibri" panose="020F0502020204030204" pitchFamily="34" charset="0"/>
                <a:cs typeface="Calibri" panose="020F0502020204030204" pitchFamily="34" charset="0"/>
              </a:rPr>
              <a:t>				              </a:t>
            </a:r>
            <a:r>
              <a:rPr lang="en-US" sz="2000" b="1" dirty="0">
                <a:solidFill>
                  <a:srgbClr val="008000"/>
                </a:solidFill>
                <a:latin typeface="Calibri" panose="020F0502020204030204" pitchFamily="34" charset="0"/>
                <a:cs typeface="Calibri" panose="020F0502020204030204" pitchFamily="34" charset="0"/>
              </a:rPr>
              <a:t> ~     Jim Rohn</a:t>
            </a:r>
          </a:p>
        </p:txBody>
      </p:sp>
    </p:spTree>
    <p:extLst>
      <p:ext uri="{BB962C8B-B14F-4D97-AF65-F5344CB8AC3E}">
        <p14:creationId xmlns:p14="http://schemas.microsoft.com/office/powerpoint/2010/main" val="245302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Document 5"/>
          <p:cNvSpPr/>
          <p:nvPr/>
        </p:nvSpPr>
        <p:spPr>
          <a:xfrm>
            <a:off x="914400" y="1524000"/>
            <a:ext cx="7391400" cy="3124200"/>
          </a:xfrm>
          <a:prstGeom prst="flowChartDocument">
            <a:avLst/>
          </a:prstGeom>
          <a:solidFill>
            <a:srgbClr val="002060"/>
          </a:solidFill>
          <a:ln w="76200">
            <a:solidFill>
              <a:srgbClr val="008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1859" name="Rectangle 2"/>
          <p:cNvSpPr>
            <a:spLocks noChangeArrowheads="1"/>
          </p:cNvSpPr>
          <p:nvPr/>
        </p:nvSpPr>
        <p:spPr bwMode="auto">
          <a:xfrm>
            <a:off x="1066800" y="1752600"/>
            <a:ext cx="7086600" cy="2400300"/>
          </a:xfrm>
          <a:prstGeom prst="rect">
            <a:avLst/>
          </a:prstGeom>
          <a:noFill/>
          <a:ln w="9525">
            <a:noFill/>
            <a:miter lim="800000"/>
            <a:headEnd/>
            <a:tailEnd/>
          </a:ln>
        </p:spPr>
        <p:txBody>
          <a:bodyPr>
            <a:spAutoFit/>
          </a:bodyPr>
          <a:lstStyle/>
          <a:p>
            <a:pPr algn="just"/>
            <a:r>
              <a:rPr lang="en-US" b="1" i="1" dirty="0">
                <a:latin typeface="Calibri" panose="020F0502020204030204" pitchFamily="34" charset="0"/>
                <a:cs typeface="Calibri" panose="020F0502020204030204" pitchFamily="34" charset="0"/>
              </a:rPr>
              <a:t>	</a:t>
            </a:r>
            <a:r>
              <a:rPr lang="en-US" sz="2400" b="1" i="1" dirty="0">
                <a:solidFill>
                  <a:schemeClr val="bg1"/>
                </a:solidFill>
                <a:latin typeface="Calibri" panose="020F0502020204030204" pitchFamily="34" charset="0"/>
                <a:cs typeface="Calibri" panose="020F0502020204030204" pitchFamily="34" charset="0"/>
              </a:rPr>
              <a:t>“Everything can be taken from a person but one thing; the last of the human freedoms -- to choose one’s attitude in any given set of circumstances, to choose one’s own way.”</a:t>
            </a:r>
          </a:p>
          <a:p>
            <a:endParaRPr lang="en-US" sz="600" b="1" i="1" dirty="0">
              <a:solidFill>
                <a:schemeClr val="bg1"/>
              </a:solidFill>
              <a:latin typeface="Calibri" panose="020F0502020204030204" pitchFamily="34" charset="0"/>
              <a:cs typeface="Calibri" panose="020F0502020204030204" pitchFamily="34" charset="0"/>
            </a:endParaRPr>
          </a:p>
          <a:p>
            <a:r>
              <a:rPr lang="en-US" sz="2400" b="1" i="1" dirty="0">
                <a:solidFill>
                  <a:schemeClr val="bg1"/>
                </a:solidFill>
                <a:latin typeface="Calibri" panose="020F0502020204030204" pitchFamily="34" charset="0"/>
                <a:cs typeface="Calibri" panose="020F0502020204030204" pitchFamily="34" charset="0"/>
              </a:rPr>
              <a:t>     ~   Victor Frankel, Auschwitz Prisoner 	                 </a:t>
            </a:r>
          </a:p>
          <a:p>
            <a:r>
              <a:rPr lang="en-US" sz="2400" b="1" i="1" dirty="0">
                <a:solidFill>
                  <a:schemeClr val="bg1"/>
                </a:solidFill>
                <a:latin typeface="Calibri" panose="020F0502020204030204" pitchFamily="34" charset="0"/>
                <a:cs typeface="Calibri" panose="020F0502020204030204" pitchFamily="34" charset="0"/>
              </a:rPr>
              <a:t>          Author </a:t>
            </a:r>
            <a:r>
              <a:rPr lang="en-US" sz="2400" b="1" i="1" u="sng" dirty="0">
                <a:solidFill>
                  <a:schemeClr val="bg1"/>
                </a:solidFill>
                <a:latin typeface="Calibri" panose="020F0502020204030204" pitchFamily="34" charset="0"/>
                <a:cs typeface="Calibri" panose="020F0502020204030204" pitchFamily="34" charset="0"/>
              </a:rPr>
              <a:t>Man’s Search for Meaning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22731"/>
            <a:ext cx="8305800" cy="6201698"/>
          </a:xfrm>
          <a:prstGeom prst="rect">
            <a:avLst/>
          </a:prstGeom>
        </p:spPr>
        <p:txBody>
          <a:bodyPr wrap="square">
            <a:spAutoFit/>
          </a:bodyPr>
          <a:lstStyle/>
          <a:p>
            <a:r>
              <a:rPr lang="en-US" sz="2400" b="1" dirty="0">
                <a:solidFill>
                  <a:srgbClr val="002060"/>
                </a:solidFill>
                <a:latin typeface="Calibri" panose="020F0502020204030204" pitchFamily="34" charset="0"/>
                <a:cs typeface="Calibri" panose="020F0502020204030204" pitchFamily="34" charset="0"/>
              </a:rPr>
              <a:t>Steps For You To Avoid The Negativity Trap</a:t>
            </a:r>
          </a:p>
          <a:p>
            <a:endParaRPr lang="en-US" b="1" dirty="0">
              <a:latin typeface="Calibri" panose="020F0502020204030204" pitchFamily="34" charset="0"/>
              <a:cs typeface="Calibri" panose="020F0502020204030204" pitchFamily="34" charset="0"/>
            </a:endParaRPr>
          </a:p>
          <a:p>
            <a:r>
              <a:rPr lang="en-US" i="1" dirty="0">
                <a:latin typeface="Calibri" panose="020F0502020204030204" pitchFamily="34" charset="0"/>
                <a:cs typeface="Calibri" panose="020F0502020204030204" pitchFamily="34" charset="0"/>
              </a:rPr>
              <a:t>			</a:t>
            </a:r>
            <a:r>
              <a:rPr lang="en-US" b="1" i="1" dirty="0">
                <a:solidFill>
                  <a:srgbClr val="006600"/>
                </a:solidFill>
                <a:latin typeface="Calibri" panose="020F0502020204030204" pitchFamily="34" charset="0"/>
                <a:cs typeface="Calibri" panose="020F0502020204030204" pitchFamily="34" charset="0"/>
              </a:rPr>
              <a:t>"I will not surrender responsibility for my life </a:t>
            </a:r>
          </a:p>
          <a:p>
            <a:r>
              <a:rPr lang="en-US" b="1" i="1" dirty="0">
                <a:solidFill>
                  <a:srgbClr val="006600"/>
                </a:solidFill>
                <a:latin typeface="Calibri" panose="020F0502020204030204" pitchFamily="34" charset="0"/>
                <a:cs typeface="Calibri" panose="020F0502020204030204" pitchFamily="34" charset="0"/>
              </a:rPr>
              <a:t>			and my actions.“       ~	John Powell</a:t>
            </a:r>
          </a:p>
          <a:p>
            <a:endParaRPr lang="en-US" sz="700" dirty="0">
              <a:solidFill>
                <a:srgbClr val="006600"/>
              </a:solidFill>
              <a:latin typeface="Calibri" panose="020F0502020204030204" pitchFamily="34" charset="0"/>
              <a:cs typeface="Calibri" panose="020F0502020204030204" pitchFamily="34" charset="0"/>
            </a:endParaRPr>
          </a:p>
          <a:p>
            <a:pPr>
              <a:lnSpc>
                <a:spcPct val="150000"/>
              </a:lnSpc>
            </a:pPr>
            <a:r>
              <a:rPr lang="en-US" sz="2000" b="1" dirty="0">
                <a:solidFill>
                  <a:srgbClr val="006600"/>
                </a:solidFill>
                <a:latin typeface="Calibri" panose="020F0502020204030204" pitchFamily="34" charset="0"/>
                <a:cs typeface="Calibri" panose="020F0502020204030204" pitchFamily="34" charset="0"/>
              </a:rPr>
              <a:t>	</a:t>
            </a:r>
            <a:r>
              <a:rPr lang="en-US" sz="2000" b="1" dirty="0">
                <a:solidFill>
                  <a:srgbClr val="800000"/>
                </a:solidFill>
                <a:latin typeface="Calibri" panose="020F0502020204030204" pitchFamily="34" charset="0"/>
                <a:cs typeface="Calibri" panose="020F0502020204030204" pitchFamily="34" charset="0"/>
              </a:rPr>
              <a:t>#  1</a:t>
            </a:r>
            <a:r>
              <a:rPr lang="en-US" sz="2000" b="1" dirty="0">
                <a:solidFill>
                  <a:srgbClr val="006600"/>
                </a:solidFill>
                <a:latin typeface="Calibri" panose="020F0502020204030204" pitchFamily="34" charset="0"/>
                <a:cs typeface="Calibri" panose="020F0502020204030204" pitchFamily="34" charset="0"/>
              </a:rPr>
              <a:t>	__________________________________</a:t>
            </a:r>
          </a:p>
          <a:p>
            <a:pPr>
              <a:lnSpc>
                <a:spcPct val="150000"/>
              </a:lnSpc>
            </a:pPr>
            <a:r>
              <a:rPr lang="en-US" sz="2000" b="1" dirty="0">
                <a:solidFill>
                  <a:srgbClr val="006600"/>
                </a:solidFill>
                <a:latin typeface="Calibri" panose="020F0502020204030204" pitchFamily="34" charset="0"/>
                <a:cs typeface="Calibri" panose="020F0502020204030204" pitchFamily="34" charset="0"/>
              </a:rPr>
              <a:t>    	</a:t>
            </a:r>
            <a:r>
              <a:rPr lang="en-US" sz="2000" b="1" dirty="0">
                <a:solidFill>
                  <a:srgbClr val="800000"/>
                </a:solidFill>
                <a:latin typeface="Calibri" panose="020F0502020204030204" pitchFamily="34" charset="0"/>
                <a:cs typeface="Calibri" panose="020F0502020204030204" pitchFamily="34" charset="0"/>
              </a:rPr>
              <a:t>#  2</a:t>
            </a:r>
            <a:r>
              <a:rPr lang="en-US" sz="2000" b="1" dirty="0">
                <a:solidFill>
                  <a:srgbClr val="006600"/>
                </a:solidFill>
                <a:latin typeface="Calibri" panose="020F0502020204030204" pitchFamily="34" charset="0"/>
                <a:cs typeface="Calibri" panose="020F0502020204030204" pitchFamily="34" charset="0"/>
              </a:rPr>
              <a:t>	__________________________________</a:t>
            </a:r>
          </a:p>
          <a:p>
            <a:pPr>
              <a:lnSpc>
                <a:spcPct val="150000"/>
              </a:lnSpc>
            </a:pPr>
            <a:r>
              <a:rPr lang="en-US" sz="2000" b="1" dirty="0">
                <a:solidFill>
                  <a:srgbClr val="006600"/>
                </a:solidFill>
                <a:latin typeface="Calibri" panose="020F0502020204030204" pitchFamily="34" charset="0"/>
                <a:cs typeface="Calibri" panose="020F0502020204030204" pitchFamily="34" charset="0"/>
              </a:rPr>
              <a:t>	</a:t>
            </a:r>
            <a:r>
              <a:rPr lang="en-US" sz="2000" b="1" dirty="0">
                <a:solidFill>
                  <a:srgbClr val="800000"/>
                </a:solidFill>
                <a:latin typeface="Calibri" panose="020F0502020204030204" pitchFamily="34" charset="0"/>
                <a:cs typeface="Calibri" panose="020F0502020204030204" pitchFamily="34" charset="0"/>
              </a:rPr>
              <a:t>#  3</a:t>
            </a:r>
            <a:r>
              <a:rPr lang="en-US" sz="2000" b="1" dirty="0">
                <a:solidFill>
                  <a:srgbClr val="006600"/>
                </a:solidFill>
                <a:latin typeface="Calibri" panose="020F0502020204030204" pitchFamily="34" charset="0"/>
                <a:cs typeface="Calibri" panose="020F0502020204030204" pitchFamily="34" charset="0"/>
              </a:rPr>
              <a:t>	__________________________________</a:t>
            </a:r>
          </a:p>
          <a:p>
            <a:pPr>
              <a:lnSpc>
                <a:spcPct val="150000"/>
              </a:lnSpc>
            </a:pPr>
            <a:r>
              <a:rPr lang="en-US" sz="2000" b="1" dirty="0">
                <a:solidFill>
                  <a:srgbClr val="006600"/>
                </a:solidFill>
                <a:latin typeface="Calibri" panose="020F0502020204030204" pitchFamily="34" charset="0"/>
                <a:cs typeface="Calibri" panose="020F0502020204030204" pitchFamily="34" charset="0"/>
              </a:rPr>
              <a:t>	</a:t>
            </a:r>
            <a:r>
              <a:rPr lang="en-US" sz="2000" b="1" dirty="0">
                <a:solidFill>
                  <a:srgbClr val="800000"/>
                </a:solidFill>
                <a:latin typeface="Calibri" panose="020F0502020204030204" pitchFamily="34" charset="0"/>
                <a:cs typeface="Calibri" panose="020F0502020204030204" pitchFamily="34" charset="0"/>
              </a:rPr>
              <a:t>#  4</a:t>
            </a:r>
            <a:r>
              <a:rPr lang="en-US" sz="2000" b="1" dirty="0">
                <a:solidFill>
                  <a:srgbClr val="006600"/>
                </a:solidFill>
                <a:latin typeface="Calibri" panose="020F0502020204030204" pitchFamily="34" charset="0"/>
                <a:cs typeface="Calibri" panose="020F0502020204030204" pitchFamily="34" charset="0"/>
              </a:rPr>
              <a:t>	__________________________________</a:t>
            </a:r>
          </a:p>
          <a:p>
            <a:pPr>
              <a:lnSpc>
                <a:spcPct val="150000"/>
              </a:lnSpc>
            </a:pPr>
            <a:r>
              <a:rPr lang="en-US" sz="2000" b="1" dirty="0">
                <a:solidFill>
                  <a:srgbClr val="006600"/>
                </a:solidFill>
                <a:latin typeface="Calibri" panose="020F0502020204030204" pitchFamily="34" charset="0"/>
                <a:cs typeface="Calibri" panose="020F0502020204030204" pitchFamily="34" charset="0"/>
              </a:rPr>
              <a:t>	</a:t>
            </a:r>
            <a:r>
              <a:rPr lang="en-US" sz="2000" b="1" dirty="0">
                <a:solidFill>
                  <a:srgbClr val="800000"/>
                </a:solidFill>
                <a:latin typeface="Calibri" panose="020F0502020204030204" pitchFamily="34" charset="0"/>
                <a:cs typeface="Calibri" panose="020F0502020204030204" pitchFamily="34" charset="0"/>
              </a:rPr>
              <a:t>#  5</a:t>
            </a:r>
            <a:r>
              <a:rPr lang="en-US" sz="2000" b="1" dirty="0">
                <a:solidFill>
                  <a:srgbClr val="006600"/>
                </a:solidFill>
                <a:latin typeface="Calibri" panose="020F0502020204030204" pitchFamily="34" charset="0"/>
                <a:cs typeface="Calibri" panose="020F0502020204030204" pitchFamily="34" charset="0"/>
              </a:rPr>
              <a:t>	__________________________________</a:t>
            </a:r>
          </a:p>
          <a:p>
            <a:pPr>
              <a:lnSpc>
                <a:spcPct val="150000"/>
              </a:lnSpc>
            </a:pPr>
            <a:r>
              <a:rPr lang="en-US" sz="2000" b="1" dirty="0">
                <a:solidFill>
                  <a:srgbClr val="006600"/>
                </a:solidFill>
                <a:latin typeface="Calibri" panose="020F0502020204030204" pitchFamily="34" charset="0"/>
                <a:cs typeface="Calibri" panose="020F0502020204030204" pitchFamily="34" charset="0"/>
              </a:rPr>
              <a:t>	</a:t>
            </a:r>
            <a:r>
              <a:rPr lang="en-US" sz="2000" b="1" dirty="0">
                <a:solidFill>
                  <a:srgbClr val="800000"/>
                </a:solidFill>
                <a:latin typeface="Calibri" panose="020F0502020204030204" pitchFamily="34" charset="0"/>
                <a:cs typeface="Calibri" panose="020F0502020204030204" pitchFamily="34" charset="0"/>
              </a:rPr>
              <a:t>#  6</a:t>
            </a:r>
            <a:r>
              <a:rPr lang="en-US" sz="2000" b="1" dirty="0">
                <a:solidFill>
                  <a:srgbClr val="006600"/>
                </a:solidFill>
                <a:latin typeface="Calibri" panose="020F0502020204030204" pitchFamily="34" charset="0"/>
                <a:cs typeface="Calibri" panose="020F0502020204030204" pitchFamily="34" charset="0"/>
              </a:rPr>
              <a:t>	__________________________________</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a:t>
            </a:r>
            <a:r>
              <a:rPr lang="en-US" sz="2000" b="1" dirty="0">
                <a:solidFill>
                  <a:srgbClr val="800000"/>
                </a:solidFill>
                <a:latin typeface="Calibri" panose="020F0502020204030204" pitchFamily="34" charset="0"/>
                <a:cs typeface="Calibri" panose="020F0502020204030204" pitchFamily="34" charset="0"/>
              </a:rPr>
              <a:t>#  7</a:t>
            </a:r>
            <a:r>
              <a:rPr lang="en-US" sz="2000" b="1" dirty="0">
                <a:solidFill>
                  <a:srgbClr val="006600"/>
                </a:solidFill>
                <a:latin typeface="Calibri" panose="020F0502020204030204" pitchFamily="34" charset="0"/>
                <a:cs typeface="Calibri" panose="020F0502020204030204" pitchFamily="34" charset="0"/>
              </a:rPr>
              <a:t>	__________________________________</a:t>
            </a:r>
          </a:p>
          <a:p>
            <a:pPr>
              <a:lnSpc>
                <a:spcPct val="150000"/>
              </a:lnSpc>
            </a:pPr>
            <a:r>
              <a:rPr lang="en-US" sz="2000" b="1" dirty="0">
                <a:solidFill>
                  <a:srgbClr val="006600"/>
                </a:solidFill>
                <a:latin typeface="Calibri" panose="020F0502020204030204" pitchFamily="34" charset="0"/>
                <a:cs typeface="Calibri" panose="020F0502020204030204" pitchFamily="34" charset="0"/>
              </a:rPr>
              <a:t>	</a:t>
            </a:r>
            <a:r>
              <a:rPr lang="en-US" sz="2000" b="1" dirty="0">
                <a:solidFill>
                  <a:srgbClr val="800000"/>
                </a:solidFill>
                <a:latin typeface="Calibri" panose="020F0502020204030204" pitchFamily="34" charset="0"/>
                <a:cs typeface="Calibri" panose="020F0502020204030204" pitchFamily="34" charset="0"/>
              </a:rPr>
              <a:t>#  8</a:t>
            </a:r>
            <a:r>
              <a:rPr lang="en-US" sz="2000" b="1" dirty="0">
                <a:solidFill>
                  <a:srgbClr val="006600"/>
                </a:solidFill>
                <a:latin typeface="Calibri" panose="020F0502020204030204" pitchFamily="34" charset="0"/>
                <a:cs typeface="Calibri" panose="020F0502020204030204" pitchFamily="34" charset="0"/>
              </a:rPr>
              <a:t>	__________________________________</a:t>
            </a:r>
          </a:p>
          <a:p>
            <a:endParaRPr lang="en-US" sz="3600" b="1" dirty="0">
              <a:latin typeface="Calibri" panose="020F0502020204030204" pitchFamily="34" charset="0"/>
              <a:cs typeface="Calibri" panose="020F0502020204030204" pitchFamily="34" charset="0"/>
            </a:endParaRPr>
          </a:p>
          <a:p>
            <a:r>
              <a:rPr lang="en-US" i="1" dirty="0">
                <a:latin typeface="Calibri" panose="020F0502020204030204" pitchFamily="34" charset="0"/>
                <a:cs typeface="Calibri" panose="020F0502020204030204" pitchFamily="34" charset="0"/>
              </a:rPr>
              <a:t>			</a:t>
            </a:r>
            <a:r>
              <a:rPr lang="en-US" b="1" i="1" dirty="0">
                <a:solidFill>
                  <a:srgbClr val="006600"/>
                </a:solidFill>
                <a:latin typeface="Calibri" panose="020F0502020204030204" pitchFamily="34" charset="0"/>
                <a:cs typeface="Calibri" panose="020F0502020204030204" pitchFamily="34" charset="0"/>
              </a:rPr>
              <a:t>“If I am not for myself, who will be.”</a:t>
            </a:r>
          </a:p>
          <a:p>
            <a:r>
              <a:rPr lang="en-US" b="1" i="1" dirty="0">
                <a:solidFill>
                  <a:srgbClr val="006600"/>
                </a:solidFill>
                <a:latin typeface="Calibri" panose="020F0502020204030204" pitchFamily="34" charset="0"/>
                <a:cs typeface="Calibri" panose="020F0502020204030204" pitchFamily="34" charset="0"/>
              </a:rPr>
              <a:t>				~	The Talmud</a:t>
            </a:r>
            <a:endParaRPr lang="en-US" b="1" dirty="0">
              <a:solidFill>
                <a:srgbClr val="006600"/>
              </a:solidFill>
              <a:latin typeface="Calibri" panose="020F0502020204030204" pitchFamily="34" charset="0"/>
              <a:cs typeface="Calibri" panose="020F0502020204030204" pitchFamily="34" charset="0"/>
            </a:endParaRPr>
          </a:p>
        </p:txBody>
      </p:sp>
      <p:sp>
        <p:nvSpPr>
          <p:cNvPr id="3" name="Line 9"/>
          <p:cNvSpPr>
            <a:spLocks noChangeShapeType="1"/>
          </p:cNvSpPr>
          <p:nvPr/>
        </p:nvSpPr>
        <p:spPr bwMode="auto">
          <a:xfrm>
            <a:off x="304800" y="5791200"/>
            <a:ext cx="8534400" cy="0"/>
          </a:xfrm>
          <a:prstGeom prst="line">
            <a:avLst/>
          </a:prstGeom>
          <a:noFill/>
          <a:ln w="76200">
            <a:solidFill>
              <a:srgbClr val="000066"/>
            </a:solidFill>
            <a:round/>
            <a:headEnd/>
            <a:tailEnd/>
          </a:ln>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19200" y="2438400"/>
            <a:ext cx="7010400" cy="3276600"/>
          </a:xfrm>
          <a:prstGeom prst="rect">
            <a:avLst/>
          </a:prstGeom>
          <a:solidFill>
            <a:schemeClr val="accent5"/>
          </a:solidFill>
          <a:ln w="76200">
            <a:solidFill>
              <a:srgbClr val="7030A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p:cNvSpPr>
            <a:spLocks noChangeArrowheads="1"/>
          </p:cNvSpPr>
          <p:nvPr/>
        </p:nvSpPr>
        <p:spPr bwMode="auto">
          <a:xfrm>
            <a:off x="1447800" y="838200"/>
            <a:ext cx="6553200" cy="44196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342900" indent="-342900" algn="ctr">
              <a:spcBef>
                <a:spcPct val="20000"/>
              </a:spcBef>
              <a:defRPr/>
            </a:pPr>
            <a:r>
              <a:rPr lang="en-US" sz="3600" b="1" dirty="0">
                <a:solidFill>
                  <a:srgbClr val="160054"/>
                </a:solidFill>
              </a:rPr>
              <a:t>Overcoming Negativity</a:t>
            </a:r>
          </a:p>
          <a:p>
            <a:pPr marL="342900" indent="-342900" algn="ctr">
              <a:spcBef>
                <a:spcPct val="20000"/>
              </a:spcBef>
              <a:defRPr/>
            </a:pPr>
            <a:endParaRPr lang="en-US" sz="4800" b="1" dirty="0">
              <a:solidFill>
                <a:srgbClr val="160054"/>
              </a:solidFill>
            </a:endParaRPr>
          </a:p>
          <a:p>
            <a:pPr marL="342900" indent="-342900">
              <a:spcBef>
                <a:spcPct val="20000"/>
              </a:spcBef>
              <a:defRPr/>
            </a:pPr>
            <a:r>
              <a:rPr lang="en-US" sz="900" b="1" dirty="0">
                <a:solidFill>
                  <a:srgbClr val="160054"/>
                </a:solidFill>
              </a:rPr>
              <a:t>  </a:t>
            </a:r>
          </a:p>
          <a:p>
            <a:pPr marL="342900" indent="-342900">
              <a:spcBef>
                <a:spcPct val="20000"/>
              </a:spcBef>
              <a:defRPr/>
            </a:pPr>
            <a:r>
              <a:rPr lang="en-US" sz="2800" b="1" dirty="0">
                <a:solidFill>
                  <a:srgbClr val="160054"/>
                </a:solidFill>
              </a:rPr>
              <a:t>It Takes . . .</a:t>
            </a:r>
          </a:p>
          <a:p>
            <a:pPr marL="342900" indent="-342900">
              <a:lnSpc>
                <a:spcPct val="90000"/>
              </a:lnSpc>
              <a:spcBef>
                <a:spcPct val="20000"/>
              </a:spcBef>
              <a:defRPr/>
            </a:pPr>
            <a:endParaRPr lang="en-US" sz="800" b="1" dirty="0">
              <a:solidFill>
                <a:srgbClr val="160054"/>
              </a:solidFill>
            </a:endParaRPr>
          </a:p>
          <a:p>
            <a:pPr marL="342900" indent="-342900">
              <a:lnSpc>
                <a:spcPct val="90000"/>
              </a:lnSpc>
              <a:spcBef>
                <a:spcPct val="20000"/>
              </a:spcBef>
              <a:defRPr/>
            </a:pPr>
            <a:endParaRPr lang="en-US" sz="800" b="1" dirty="0">
              <a:solidFill>
                <a:srgbClr val="160054"/>
              </a:solidFill>
            </a:endParaRPr>
          </a:p>
          <a:p>
            <a:pPr marL="971550" lvl="1" indent="-514350">
              <a:lnSpc>
                <a:spcPct val="90000"/>
              </a:lnSpc>
              <a:spcBef>
                <a:spcPct val="20000"/>
              </a:spcBef>
              <a:buClr>
                <a:schemeClr val="accent2">
                  <a:lumMod val="50000"/>
                </a:schemeClr>
              </a:buClr>
              <a:buFont typeface="Wingdings" pitchFamily="2" charset="2"/>
              <a:buChar char="Ø"/>
              <a:defRPr/>
            </a:pPr>
            <a:r>
              <a:rPr lang="en-US" sz="2800" dirty="0">
                <a:solidFill>
                  <a:srgbClr val="005E00"/>
                </a:solidFill>
              </a:rPr>
              <a:t>A </a:t>
            </a:r>
            <a:r>
              <a:rPr lang="en-US" sz="3200" b="1" u="sng" dirty="0">
                <a:solidFill>
                  <a:srgbClr val="991602"/>
                </a:solidFill>
              </a:rPr>
              <a:t>FUN</a:t>
            </a:r>
            <a:r>
              <a:rPr lang="en-US" sz="2800" dirty="0">
                <a:solidFill>
                  <a:srgbClr val="005E00"/>
                </a:solidFill>
              </a:rPr>
              <a:t> attitude . . .  </a:t>
            </a:r>
          </a:p>
          <a:p>
            <a:pPr marL="342900" indent="-342900">
              <a:lnSpc>
                <a:spcPct val="90000"/>
              </a:lnSpc>
              <a:spcBef>
                <a:spcPct val="20000"/>
              </a:spcBef>
              <a:buClr>
                <a:schemeClr val="accent2">
                  <a:lumMod val="50000"/>
                </a:schemeClr>
              </a:buClr>
              <a:buFont typeface="Wingdings" pitchFamily="2" charset="2"/>
              <a:buChar char="Ø"/>
              <a:defRPr/>
            </a:pPr>
            <a:endParaRPr lang="en-US" sz="1200" b="1" i="1" dirty="0">
              <a:solidFill>
                <a:srgbClr val="660033"/>
              </a:solidFill>
            </a:endParaRPr>
          </a:p>
          <a:p>
            <a:pPr marL="971550" lvl="1" indent="-514350">
              <a:lnSpc>
                <a:spcPct val="90000"/>
              </a:lnSpc>
              <a:spcBef>
                <a:spcPct val="20000"/>
              </a:spcBef>
              <a:buClr>
                <a:schemeClr val="accent2">
                  <a:lumMod val="50000"/>
                </a:schemeClr>
              </a:buClr>
              <a:buFont typeface="Wingdings" pitchFamily="2" charset="2"/>
              <a:buChar char="Ø"/>
              <a:defRPr/>
            </a:pPr>
            <a:r>
              <a:rPr lang="en-US" sz="2800" dirty="0">
                <a:solidFill>
                  <a:srgbClr val="005E00"/>
                </a:solidFill>
              </a:rPr>
              <a:t>A </a:t>
            </a:r>
            <a:r>
              <a:rPr lang="en-US" sz="3200" b="1" u="sng" dirty="0">
                <a:solidFill>
                  <a:srgbClr val="991602"/>
                </a:solidFill>
              </a:rPr>
              <a:t>CREATIVE</a:t>
            </a:r>
            <a:r>
              <a:rPr lang="en-US" sz="2800" dirty="0">
                <a:solidFill>
                  <a:srgbClr val="005E00"/>
                </a:solidFill>
              </a:rPr>
              <a:t> attitude  . . . </a:t>
            </a:r>
            <a:endParaRPr lang="en-US" sz="2800" b="1" dirty="0">
              <a:solidFill>
                <a:srgbClr val="008000"/>
              </a:solidFill>
            </a:endParaRPr>
          </a:p>
          <a:p>
            <a:pPr marL="342900" indent="-342900">
              <a:lnSpc>
                <a:spcPct val="90000"/>
              </a:lnSpc>
              <a:spcBef>
                <a:spcPct val="20000"/>
              </a:spcBef>
              <a:buClr>
                <a:schemeClr val="accent2">
                  <a:lumMod val="50000"/>
                </a:schemeClr>
              </a:buClr>
              <a:buFont typeface="Wingdings" pitchFamily="2" charset="2"/>
              <a:buChar char="Ø"/>
              <a:defRPr/>
            </a:pPr>
            <a:endParaRPr lang="en-US" sz="1200" b="1" i="1" dirty="0">
              <a:solidFill>
                <a:srgbClr val="660033"/>
              </a:solidFill>
            </a:endParaRPr>
          </a:p>
          <a:p>
            <a:pPr marL="971550" lvl="1" indent="-514350">
              <a:lnSpc>
                <a:spcPct val="90000"/>
              </a:lnSpc>
              <a:spcBef>
                <a:spcPct val="20000"/>
              </a:spcBef>
              <a:buClr>
                <a:schemeClr val="accent2">
                  <a:lumMod val="50000"/>
                </a:schemeClr>
              </a:buClr>
              <a:buFont typeface="Wingdings" pitchFamily="2" charset="2"/>
              <a:buChar char="Ø"/>
              <a:defRPr/>
            </a:pPr>
            <a:r>
              <a:rPr lang="en-US" sz="2800" dirty="0">
                <a:solidFill>
                  <a:srgbClr val="005E00"/>
                </a:solidFill>
              </a:rPr>
              <a:t>An </a:t>
            </a:r>
            <a:r>
              <a:rPr lang="en-US" sz="3200" b="1" u="sng" dirty="0">
                <a:solidFill>
                  <a:srgbClr val="991602"/>
                </a:solidFill>
              </a:rPr>
              <a:t>ENERGIZING</a:t>
            </a:r>
            <a:r>
              <a:rPr lang="en-US" sz="2800" dirty="0">
                <a:solidFill>
                  <a:srgbClr val="005E00"/>
                </a:solidFill>
              </a:rPr>
              <a:t> attitude . . . </a:t>
            </a:r>
            <a:endParaRPr lang="en-US" sz="2800" b="1" i="1" dirty="0">
              <a:solidFill>
                <a:srgbClr val="00009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57200" y="609600"/>
            <a:ext cx="8305800" cy="4647426"/>
          </a:xfrm>
          <a:prstGeom prst="rect">
            <a:avLst/>
          </a:prstGeom>
          <a:noFill/>
          <a:ln w="9525">
            <a:noFill/>
            <a:miter lim="800000"/>
            <a:headEnd/>
            <a:tailEnd/>
          </a:ln>
        </p:spPr>
        <p:txBody>
          <a:bodyPr>
            <a:spAutoFit/>
          </a:bodyPr>
          <a:lstStyle/>
          <a:p>
            <a:pPr>
              <a:defRPr/>
            </a:pPr>
            <a:r>
              <a:rPr lang="en-US" sz="2400" b="1" dirty="0">
                <a:solidFill>
                  <a:srgbClr val="000048"/>
                </a:solidFill>
                <a:latin typeface="Arial" charset="0"/>
              </a:rPr>
              <a:t>Eliminating Bad Attitudes . . .  </a:t>
            </a:r>
          </a:p>
          <a:p>
            <a:pPr>
              <a:defRPr/>
            </a:pPr>
            <a:r>
              <a:rPr lang="en-US" sz="2400" b="1" dirty="0">
                <a:solidFill>
                  <a:srgbClr val="000048"/>
                </a:solidFill>
                <a:latin typeface="Arial" charset="0"/>
              </a:rPr>
              <a:t>			                 What the Individual Can Do</a:t>
            </a:r>
          </a:p>
          <a:p>
            <a:pPr>
              <a:defRPr/>
            </a:pPr>
            <a:endParaRPr lang="en-US" sz="2400" b="1" dirty="0">
              <a:solidFill>
                <a:srgbClr val="000048"/>
              </a:solidFill>
              <a:latin typeface="Arial" charset="0"/>
            </a:endParaRP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charset="0"/>
              </a:rPr>
              <a:t>     </a:t>
            </a:r>
            <a:r>
              <a:rPr lang="en-US" sz="2000" b="1" dirty="0">
                <a:solidFill>
                  <a:srgbClr val="006600"/>
                </a:solidFill>
                <a:latin typeface="Arial" pitchFamily="34" charset="0"/>
                <a:cs typeface="Arial" pitchFamily="34" charset="0"/>
              </a:rPr>
              <a:t>Avoid “</a:t>
            </a:r>
            <a:r>
              <a:rPr lang="en-US" sz="2000" b="1" dirty="0" err="1">
                <a:solidFill>
                  <a:srgbClr val="006600"/>
                </a:solidFill>
                <a:latin typeface="Arial" pitchFamily="34" charset="0"/>
                <a:cs typeface="Arial" pitchFamily="34" charset="0"/>
              </a:rPr>
              <a:t>neg</a:t>
            </a:r>
            <a:r>
              <a:rPr lang="en-US" sz="2000" b="1" dirty="0">
                <a:solidFill>
                  <a:srgbClr val="006600"/>
                </a:solidFill>
                <a:latin typeface="Arial" pitchFamily="34" charset="0"/>
                <a:cs typeface="Arial" pitchFamily="34" charset="0"/>
              </a:rPr>
              <a:t>-attacks”.</a:t>
            </a: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pitchFamily="34" charset="0"/>
                <a:cs typeface="Arial" pitchFamily="34" charset="0"/>
              </a:rPr>
              <a:t>     Shift focuses to the positive. </a:t>
            </a:r>
            <a:endParaRPr lang="en-US" sz="2000" dirty="0">
              <a:solidFill>
                <a:srgbClr val="006600"/>
              </a:solidFill>
              <a:latin typeface="Arial" pitchFamily="34" charset="0"/>
              <a:cs typeface="Arial" pitchFamily="34" charset="0"/>
            </a:endParaRP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pitchFamily="34" charset="0"/>
                <a:cs typeface="Arial" pitchFamily="34" charset="0"/>
              </a:rPr>
              <a:t>     Practice forgiveness.</a:t>
            </a:r>
            <a:endParaRPr lang="en-US" sz="2000" dirty="0">
              <a:solidFill>
                <a:srgbClr val="006600"/>
              </a:solidFill>
              <a:latin typeface="Arial" pitchFamily="34" charset="0"/>
              <a:cs typeface="Arial" pitchFamily="34" charset="0"/>
            </a:endParaRP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pitchFamily="34" charset="0"/>
                <a:cs typeface="Arial" pitchFamily="34" charset="0"/>
              </a:rPr>
              <a:t>     Ask yourself “What is the best / worst . . . ?”</a:t>
            </a:r>
            <a:endParaRPr lang="en-US" sz="2000" dirty="0">
              <a:solidFill>
                <a:srgbClr val="006600"/>
              </a:solidFill>
              <a:latin typeface="Arial" pitchFamily="34" charset="0"/>
              <a:cs typeface="Arial" pitchFamily="34" charset="0"/>
            </a:endParaRP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pitchFamily="34" charset="0"/>
                <a:cs typeface="Arial" pitchFamily="34" charset="0"/>
              </a:rPr>
              <a:t>     Determine the source and avoid it.</a:t>
            </a:r>
            <a:endParaRPr lang="en-US" sz="2000" dirty="0">
              <a:solidFill>
                <a:srgbClr val="006600"/>
              </a:solidFill>
              <a:latin typeface="Arial" pitchFamily="34" charset="0"/>
              <a:cs typeface="Arial" pitchFamily="34" charset="0"/>
            </a:endParaRP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pitchFamily="34" charset="0"/>
                <a:cs typeface="Arial" pitchFamily="34" charset="0"/>
              </a:rPr>
              <a:t>     Change your physiology.</a:t>
            </a:r>
            <a:endParaRPr lang="en-US" sz="2000" dirty="0">
              <a:solidFill>
                <a:srgbClr val="006600"/>
              </a:solidFill>
              <a:latin typeface="Arial" pitchFamily="34" charset="0"/>
              <a:cs typeface="Arial" pitchFamily="34" charset="0"/>
            </a:endParaRP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pitchFamily="34" charset="0"/>
                <a:cs typeface="Arial" pitchFamily="34" charset="0"/>
              </a:rPr>
              <a:t>     Eliminate any benefit you might receive.</a:t>
            </a:r>
            <a:r>
              <a:rPr lang="en-US" sz="2000" dirty="0">
                <a:solidFill>
                  <a:srgbClr val="006600"/>
                </a:solidFill>
                <a:latin typeface="Arial" pitchFamily="34" charset="0"/>
                <a:cs typeface="Arial" pitchFamily="34" charset="0"/>
              </a:rPr>
              <a:t> </a:t>
            </a: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pitchFamily="34" charset="0"/>
                <a:cs typeface="Arial" pitchFamily="34" charset="0"/>
              </a:rPr>
              <a:t>     View every challenge as an opportunity.</a:t>
            </a:r>
            <a:endParaRPr lang="en-US" sz="2000" dirty="0">
              <a:solidFill>
                <a:srgbClr val="006600"/>
              </a:solidFill>
              <a:latin typeface="Arial" pitchFamily="34" charset="0"/>
              <a:cs typeface="Arial" pitchFamily="34" charset="0"/>
            </a:endParaRPr>
          </a:p>
          <a:p>
            <a:pPr marL="465138" indent="449263">
              <a:spcAft>
                <a:spcPts val="600"/>
              </a:spcAft>
              <a:buClr>
                <a:srgbClr val="800000"/>
              </a:buClr>
              <a:buSzPct val="150000"/>
              <a:buFont typeface="Wingdings" pitchFamily="2" charset="2"/>
              <a:buChar char="§"/>
              <a:defRPr/>
            </a:pPr>
            <a:r>
              <a:rPr lang="en-US" sz="2000" b="1" dirty="0">
                <a:solidFill>
                  <a:srgbClr val="006600"/>
                </a:solidFill>
                <a:latin typeface="Arial" pitchFamily="34" charset="0"/>
                <a:cs typeface="Arial" pitchFamily="34" charset="0"/>
              </a:rPr>
              <a:t>     Realize - You can only do what you can do</a:t>
            </a:r>
            <a:r>
              <a:rPr lang="en-US" sz="2000" dirty="0">
                <a:solidFill>
                  <a:srgbClr val="006600"/>
                </a:solidFill>
                <a:latin typeface="Arial" pitchFamily="34" charset="0"/>
                <a:cs typeface="Arial" pitchFamily="34" charset="0"/>
              </a:rPr>
              <a:t>.</a:t>
            </a:r>
          </a:p>
        </p:txBody>
      </p:sp>
      <p:sp>
        <p:nvSpPr>
          <p:cNvPr id="82947" name="Line 9"/>
          <p:cNvSpPr>
            <a:spLocks noChangeShapeType="1"/>
          </p:cNvSpPr>
          <p:nvPr/>
        </p:nvSpPr>
        <p:spPr bwMode="auto">
          <a:xfrm>
            <a:off x="304800" y="5562600"/>
            <a:ext cx="8534400" cy="0"/>
          </a:xfrm>
          <a:prstGeom prst="line">
            <a:avLst/>
          </a:prstGeom>
          <a:noFill/>
          <a:ln w="76200">
            <a:solidFill>
              <a:srgbClr val="800000"/>
            </a:solidFill>
            <a:round/>
            <a:headEnd/>
            <a:tailEnd/>
          </a:ln>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ChangeArrowheads="1"/>
          </p:cNvSpPr>
          <p:nvPr/>
        </p:nvSpPr>
        <p:spPr bwMode="auto">
          <a:xfrm>
            <a:off x="609600" y="594241"/>
            <a:ext cx="8153400" cy="5586145"/>
          </a:xfrm>
          <a:prstGeom prst="rect">
            <a:avLst/>
          </a:prstGeom>
          <a:noFill/>
          <a:ln w="9525">
            <a:noFill/>
            <a:miter lim="800000"/>
            <a:headEnd/>
            <a:tailEnd/>
          </a:ln>
        </p:spPr>
        <p:txBody>
          <a:bodyPr>
            <a:spAutoFit/>
          </a:bodyPr>
          <a:lstStyle/>
          <a:p>
            <a:r>
              <a:rPr lang="en-US" sz="2400" b="1" dirty="0">
                <a:solidFill>
                  <a:srgbClr val="002060"/>
                </a:solidFill>
                <a:latin typeface="Calibri" panose="020F0502020204030204" pitchFamily="34" charset="0"/>
                <a:cs typeface="Calibri" panose="020F0502020204030204" pitchFamily="34" charset="0"/>
              </a:rPr>
              <a:t>Quick Fixes For Controlling Negativity</a:t>
            </a:r>
          </a:p>
          <a:p>
            <a:endParaRPr lang="en-US" sz="2400" dirty="0">
              <a:solidFill>
                <a:srgbClr val="006600"/>
              </a:solidFill>
              <a:latin typeface="Calibri" panose="020F0502020204030204" pitchFamily="34" charset="0"/>
              <a:cs typeface="Calibri" panose="020F0502020204030204" pitchFamily="34" charset="0"/>
            </a:endParaRPr>
          </a:p>
          <a:p>
            <a:pPr marL="463550" indent="619125">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Set a time limit for negativity.</a:t>
            </a:r>
          </a:p>
          <a:p>
            <a:pPr marL="463550" indent="619125">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Focus on the big picture.</a:t>
            </a:r>
          </a:p>
          <a:p>
            <a:pPr marL="463550" indent="619125">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Set ground rules.</a:t>
            </a:r>
          </a:p>
          <a:p>
            <a:pPr marL="463550" indent="619125">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Look at quality criticism as a plus.</a:t>
            </a:r>
          </a:p>
          <a:p>
            <a:pPr marL="463550" indent="619125">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Use flip side thinking.</a:t>
            </a:r>
          </a:p>
          <a:p>
            <a:pPr marL="463550" indent="619125">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Stop the thought! – “Caught it and rethought it.”</a:t>
            </a:r>
          </a:p>
          <a:p>
            <a:pPr marL="463550" indent="619125">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Use a rubber band to snap away the negativity.</a:t>
            </a:r>
          </a:p>
          <a:p>
            <a:pPr marL="463550" indent="619125">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Use the win-win approach to resolve problems.</a:t>
            </a:r>
          </a:p>
          <a:p>
            <a:pPr marL="463550" indent="619125" algn="r">
              <a:lnSpc>
                <a:spcPct val="150000"/>
              </a:lnSpc>
              <a:buClr>
                <a:srgbClr val="800000"/>
              </a:buClr>
            </a:pPr>
            <a:endParaRPr lang="en-US" b="1" dirty="0">
              <a:solidFill>
                <a:srgbClr val="006600"/>
              </a:solidFill>
              <a:latin typeface="Calibri" panose="020F0502020204030204" pitchFamily="34" charset="0"/>
              <a:cs typeface="Calibri" panose="020F0502020204030204" pitchFamily="34" charset="0"/>
            </a:endParaRPr>
          </a:p>
          <a:p>
            <a:pPr marL="463550" indent="619125" algn="r">
              <a:lnSpc>
                <a:spcPct val="150000"/>
              </a:lnSpc>
              <a:buClr>
                <a:srgbClr val="800000"/>
              </a:buClr>
            </a:pPr>
            <a:r>
              <a:rPr lang="en-US" b="1" dirty="0">
                <a:solidFill>
                  <a:srgbClr val="800000"/>
                </a:solidFill>
                <a:latin typeface="Calibri" panose="020F0502020204030204" pitchFamily="34" charset="0"/>
                <a:cs typeface="Calibri" panose="020F0502020204030204" pitchFamily="34" charset="0"/>
              </a:rPr>
              <a:t>(slide 1 of 3)</a:t>
            </a:r>
          </a:p>
          <a:p>
            <a:pPr marL="463550" indent="619125"/>
            <a:r>
              <a:rPr lang="en-US" sz="1200" b="1" dirty="0"/>
              <a:t>	</a:t>
            </a:r>
            <a:endParaRPr lang="en-US" sz="1200" dirty="0"/>
          </a:p>
        </p:txBody>
      </p:sp>
      <p:sp>
        <p:nvSpPr>
          <p:cNvPr id="4" name="Line 8"/>
          <p:cNvSpPr>
            <a:spLocks noChangeShapeType="1"/>
          </p:cNvSpPr>
          <p:nvPr/>
        </p:nvSpPr>
        <p:spPr bwMode="auto">
          <a:xfrm>
            <a:off x="304800" y="5486400"/>
            <a:ext cx="8458200" cy="0"/>
          </a:xfrm>
          <a:prstGeom prst="line">
            <a:avLst/>
          </a:prstGeom>
          <a:noFill/>
          <a:ln w="76200">
            <a:solidFill>
              <a:srgbClr val="800000"/>
            </a:solidFill>
            <a:round/>
            <a:headEnd/>
            <a:tailEnd/>
          </a:ln>
        </p:spPr>
        <p:txBody>
          <a:bodyPr wrap="none" anchor="ctr"/>
          <a:lstStyle/>
          <a:p>
            <a:endParaRPr lang="en-US" dirty="0"/>
          </a:p>
        </p:txBody>
      </p:sp>
    </p:spTree>
    <p:extLst>
      <p:ext uri="{BB962C8B-B14F-4D97-AF65-F5344CB8AC3E}">
        <p14:creationId xmlns:p14="http://schemas.microsoft.com/office/powerpoint/2010/main" val="1620936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ChangeArrowheads="1"/>
          </p:cNvSpPr>
          <p:nvPr/>
        </p:nvSpPr>
        <p:spPr bwMode="auto">
          <a:xfrm>
            <a:off x="533400" y="516555"/>
            <a:ext cx="8153400" cy="5447645"/>
          </a:xfrm>
          <a:prstGeom prst="rect">
            <a:avLst/>
          </a:prstGeom>
          <a:noFill/>
          <a:ln w="9525">
            <a:noFill/>
            <a:miter lim="800000"/>
            <a:headEnd/>
            <a:tailEnd/>
          </a:ln>
        </p:spPr>
        <p:txBody>
          <a:bodyPr>
            <a:spAutoFit/>
          </a:bodyPr>
          <a:lstStyle/>
          <a:p>
            <a:r>
              <a:rPr lang="en-US" sz="2400" b="1" dirty="0">
                <a:solidFill>
                  <a:srgbClr val="002060"/>
                </a:solidFill>
                <a:latin typeface="Calibri" panose="020F0502020204030204" pitchFamily="34" charset="0"/>
                <a:cs typeface="Calibri" panose="020F0502020204030204" pitchFamily="34" charset="0"/>
              </a:rPr>
              <a:t>Quick Fixes For Controlling Negativity</a:t>
            </a:r>
            <a:endParaRPr lang="en-US" sz="2400" b="1" dirty="0">
              <a:solidFill>
                <a:srgbClr val="006600"/>
              </a:solidFill>
              <a:latin typeface="Calibri" panose="020F0502020204030204" pitchFamily="34" charset="0"/>
              <a:cs typeface="Calibri" panose="020F0502020204030204" pitchFamily="34" charset="0"/>
            </a:endParaRPr>
          </a:p>
          <a:p>
            <a:endParaRPr lang="en-US" sz="800" dirty="0">
              <a:solidFill>
                <a:srgbClr val="006600"/>
              </a:solidFill>
              <a:latin typeface="Calibri" panose="020F0502020204030204" pitchFamily="34" charset="0"/>
              <a:cs typeface="Calibri" panose="020F0502020204030204" pitchFamily="34" charset="0"/>
            </a:endParaRPr>
          </a:p>
          <a:p>
            <a:endParaRPr lang="en-US" sz="800" dirty="0">
              <a:solidFill>
                <a:srgbClr val="006600"/>
              </a:solidFill>
              <a:latin typeface="Calibri" panose="020F0502020204030204" pitchFamily="34" charset="0"/>
              <a:cs typeface="Calibri" panose="020F0502020204030204" pitchFamily="34" charset="0"/>
            </a:endParaRPr>
          </a:p>
          <a:p>
            <a:endParaRPr lang="en-US" sz="800" dirty="0">
              <a:solidFill>
                <a:srgbClr val="006600"/>
              </a:solidFill>
              <a:latin typeface="Calibri" panose="020F0502020204030204" pitchFamily="34" charset="0"/>
              <a:cs typeface="Calibri" panose="020F0502020204030204" pitchFamily="34" charset="0"/>
            </a:endParaRPr>
          </a:p>
          <a:p>
            <a:pPr marL="463550" indent="563563">
              <a:lnSpc>
                <a:spcPct val="150000"/>
              </a:lnSpc>
              <a:buClr>
                <a:srgbClr val="800000"/>
              </a:buClr>
              <a:buSzPct val="100000"/>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Surround yourself with optimistic people.</a:t>
            </a:r>
          </a:p>
          <a:p>
            <a:pPr marL="463550" indent="563563">
              <a:lnSpc>
                <a:spcPct val="150000"/>
              </a:lnSpc>
              <a:buClr>
                <a:srgbClr val="800000"/>
              </a:buClr>
              <a:buSzPct val="100000"/>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Be your own best friend - control internal dialogue.</a:t>
            </a:r>
          </a:p>
          <a:p>
            <a:pPr marL="463550" indent="563563">
              <a:lnSpc>
                <a:spcPct val="150000"/>
              </a:lnSpc>
              <a:buClr>
                <a:srgbClr val="800000"/>
              </a:buClr>
              <a:buSzPct val="100000"/>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Play your winners . . . your strengths.</a:t>
            </a:r>
          </a:p>
          <a:p>
            <a:pPr marL="463550" indent="563563">
              <a:lnSpc>
                <a:spcPct val="150000"/>
              </a:lnSpc>
              <a:buClr>
                <a:srgbClr val="800000"/>
              </a:buClr>
              <a:buSzPct val="100000"/>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Develop new skills.</a:t>
            </a:r>
          </a:p>
          <a:p>
            <a:pPr marL="463550" indent="563563">
              <a:lnSpc>
                <a:spcPct val="150000"/>
              </a:lnSpc>
              <a:buClr>
                <a:srgbClr val="800000"/>
              </a:buClr>
              <a:buSzPct val="100000"/>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Do something to help others.</a:t>
            </a:r>
          </a:p>
          <a:p>
            <a:pPr marL="463550" indent="563563">
              <a:lnSpc>
                <a:spcPct val="150000"/>
              </a:lnSpc>
              <a:buClr>
                <a:srgbClr val="800000"/>
              </a:buClr>
              <a:buSzPct val="100000"/>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Alter, Avoid, Accept.</a:t>
            </a:r>
          </a:p>
          <a:p>
            <a:pPr marL="463550" indent="563563">
              <a:lnSpc>
                <a:spcPct val="150000"/>
              </a:lnSpc>
              <a:buClr>
                <a:srgbClr val="800000"/>
              </a:buClr>
              <a:buSzPct val="100000"/>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Reward yourself for being positive.</a:t>
            </a:r>
          </a:p>
          <a:p>
            <a:pPr marL="463550" indent="563563">
              <a:lnSpc>
                <a:spcPct val="150000"/>
              </a:lnSpc>
              <a:buClr>
                <a:srgbClr val="800000"/>
              </a:buClr>
              <a:buSzPct val="100000"/>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Lock in the negativity at work (at home).</a:t>
            </a:r>
          </a:p>
          <a:p>
            <a:pPr marL="463550" indent="563563">
              <a:lnSpc>
                <a:spcPct val="150000"/>
              </a:lnSpc>
              <a:buClr>
                <a:srgbClr val="800000"/>
              </a:buClr>
              <a:buSzPct val="100000"/>
              <a:buFont typeface="Wingdings" pitchFamily="2" charset="2"/>
              <a:buChar char="§"/>
            </a:pPr>
            <a:endParaRPr lang="en-US" sz="2000" b="1" dirty="0">
              <a:solidFill>
                <a:srgbClr val="006600"/>
              </a:solidFill>
              <a:latin typeface="Calibri" panose="020F0502020204030204" pitchFamily="34" charset="0"/>
              <a:cs typeface="Calibri" panose="020F0502020204030204" pitchFamily="34" charset="0"/>
            </a:endParaRPr>
          </a:p>
          <a:p>
            <a:pPr marL="463550" indent="619125" algn="r">
              <a:lnSpc>
                <a:spcPct val="150000"/>
              </a:lnSpc>
              <a:buClr>
                <a:srgbClr val="800000"/>
              </a:buClr>
            </a:pPr>
            <a:r>
              <a:rPr lang="en-US" sz="2000" b="1" dirty="0">
                <a:solidFill>
                  <a:srgbClr val="800000"/>
                </a:solidFill>
                <a:latin typeface="Calibri" panose="020F0502020204030204" pitchFamily="34" charset="0"/>
                <a:cs typeface="Calibri" panose="020F0502020204030204" pitchFamily="34" charset="0"/>
              </a:rPr>
              <a:t>(slide 2 of 3)</a:t>
            </a:r>
          </a:p>
        </p:txBody>
      </p:sp>
      <p:sp>
        <p:nvSpPr>
          <p:cNvPr id="3" name="Line 8"/>
          <p:cNvSpPr>
            <a:spLocks noChangeShapeType="1"/>
          </p:cNvSpPr>
          <p:nvPr/>
        </p:nvSpPr>
        <p:spPr bwMode="auto">
          <a:xfrm>
            <a:off x="228600" y="5334000"/>
            <a:ext cx="8686800" cy="0"/>
          </a:xfrm>
          <a:prstGeom prst="line">
            <a:avLst/>
          </a:prstGeom>
          <a:noFill/>
          <a:ln w="76200">
            <a:solidFill>
              <a:srgbClr val="800000"/>
            </a:solidFill>
            <a:round/>
            <a:headEnd/>
            <a:tailEnd/>
          </a:ln>
        </p:spPr>
        <p:txBody>
          <a:bodyPr wrap="none" anchor="ctr"/>
          <a:lstStyle/>
          <a:p>
            <a:endParaRPr lang="en-US" dirty="0"/>
          </a:p>
        </p:txBody>
      </p:sp>
    </p:spTree>
    <p:extLst>
      <p:ext uri="{BB962C8B-B14F-4D97-AF65-F5344CB8AC3E}">
        <p14:creationId xmlns:p14="http://schemas.microsoft.com/office/powerpoint/2010/main" val="771555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ChangeArrowheads="1"/>
          </p:cNvSpPr>
          <p:nvPr/>
        </p:nvSpPr>
        <p:spPr bwMode="auto">
          <a:xfrm>
            <a:off x="533400" y="609600"/>
            <a:ext cx="8153400" cy="5592300"/>
          </a:xfrm>
          <a:prstGeom prst="rect">
            <a:avLst/>
          </a:prstGeom>
          <a:noFill/>
          <a:ln w="9525">
            <a:noFill/>
            <a:miter lim="800000"/>
            <a:headEnd/>
            <a:tailEnd/>
          </a:ln>
        </p:spPr>
        <p:txBody>
          <a:bodyPr>
            <a:spAutoFit/>
          </a:bodyPr>
          <a:lstStyle/>
          <a:p>
            <a:r>
              <a:rPr lang="en-US" sz="2400" b="1" dirty="0">
                <a:solidFill>
                  <a:srgbClr val="002060"/>
                </a:solidFill>
                <a:latin typeface="Calibri" panose="020F0502020204030204" pitchFamily="34" charset="0"/>
                <a:cs typeface="Calibri" panose="020F0502020204030204" pitchFamily="34" charset="0"/>
              </a:rPr>
              <a:t>Quick Fixes For Controlling Negativity</a:t>
            </a:r>
          </a:p>
          <a:p>
            <a:endParaRPr lang="en-US" sz="2000" dirty="0">
              <a:solidFill>
                <a:srgbClr val="002060"/>
              </a:solidFill>
              <a:latin typeface="Calibri" panose="020F0502020204030204" pitchFamily="34" charset="0"/>
              <a:cs typeface="Calibri" panose="020F0502020204030204" pitchFamily="34" charset="0"/>
            </a:endParaRPr>
          </a:p>
          <a:p>
            <a:pPr marL="457200" indent="5699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Recognize the negativity trigger points.</a:t>
            </a:r>
          </a:p>
          <a:p>
            <a:pPr marL="457200" indent="5699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Take a time-out.</a:t>
            </a:r>
          </a:p>
          <a:p>
            <a:pPr marL="457200" indent="5699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Provide an attitude checkup.</a:t>
            </a:r>
          </a:p>
          <a:p>
            <a:pPr marL="457200" indent="5699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Encourage laughter.</a:t>
            </a:r>
          </a:p>
          <a:p>
            <a:pPr marL="457200" indent="5699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Use the tape recorder.</a:t>
            </a:r>
          </a:p>
          <a:p>
            <a:pPr marL="457200" indent="5699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Keep thoughts in the present.</a:t>
            </a:r>
          </a:p>
          <a:p>
            <a:pPr marL="457200" indent="5699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Keep future focused.</a:t>
            </a:r>
          </a:p>
          <a:p>
            <a:pPr marL="457200" indent="569913">
              <a:lnSpc>
                <a:spcPct val="150000"/>
              </a:lnSpc>
              <a:buClr>
                <a:srgbClr val="800000"/>
              </a:buClr>
              <a:buFont typeface="Wingdings" pitchFamily="2" charset="2"/>
              <a:buChar char="§"/>
            </a:pPr>
            <a:r>
              <a:rPr lang="en-US" sz="2000" b="1" dirty="0">
                <a:solidFill>
                  <a:srgbClr val="006600"/>
                </a:solidFill>
                <a:latin typeface="Calibri" panose="020F0502020204030204" pitchFamily="34" charset="0"/>
                <a:cs typeface="Calibri" panose="020F0502020204030204" pitchFamily="34" charset="0"/>
              </a:rPr>
              <a:t>Have a favorite saying.</a:t>
            </a:r>
          </a:p>
          <a:p>
            <a:pPr marL="457200" indent="569913">
              <a:lnSpc>
                <a:spcPct val="150000"/>
              </a:lnSpc>
              <a:buClr>
                <a:srgbClr val="800000"/>
              </a:buClr>
            </a:pPr>
            <a:r>
              <a:rPr lang="en-US" sz="1100" b="1" dirty="0">
                <a:solidFill>
                  <a:srgbClr val="006600"/>
                </a:solidFill>
                <a:latin typeface="Calibri" panose="020F0502020204030204" pitchFamily="34" charset="0"/>
                <a:cs typeface="Calibri" panose="020F0502020204030204" pitchFamily="34" charset="0"/>
              </a:rPr>
              <a:t>	</a:t>
            </a:r>
          </a:p>
          <a:p>
            <a:pPr marL="457200" indent="569913">
              <a:lnSpc>
                <a:spcPct val="150000"/>
              </a:lnSpc>
              <a:buClr>
                <a:srgbClr val="800000"/>
              </a:buClr>
            </a:pPr>
            <a:r>
              <a:rPr lang="en-US" sz="2000" b="1" dirty="0">
                <a:solidFill>
                  <a:srgbClr val="800000"/>
                </a:solidFill>
                <a:latin typeface="Calibri" panose="020F0502020204030204" pitchFamily="34" charset="0"/>
                <a:cs typeface="Calibri" panose="020F0502020204030204" pitchFamily="34" charset="0"/>
              </a:rPr>
              <a:t>						    (slide 3 of 3)</a:t>
            </a:r>
          </a:p>
          <a:p>
            <a:pPr marL="457200" indent="569913">
              <a:lnSpc>
                <a:spcPct val="150000"/>
              </a:lnSpc>
              <a:buClr>
                <a:srgbClr val="800000"/>
              </a:buClr>
            </a:pPr>
            <a:endParaRPr lang="en-US" sz="2000" dirty="0">
              <a:solidFill>
                <a:srgbClr val="006600"/>
              </a:solidFill>
              <a:latin typeface="Calibri" panose="020F0502020204030204" pitchFamily="34" charset="0"/>
              <a:cs typeface="Calibri" panose="020F0502020204030204" pitchFamily="34" charset="0"/>
            </a:endParaRPr>
          </a:p>
        </p:txBody>
      </p:sp>
      <p:sp>
        <p:nvSpPr>
          <p:cNvPr id="4" name="Line 8"/>
          <p:cNvSpPr>
            <a:spLocks noChangeShapeType="1"/>
          </p:cNvSpPr>
          <p:nvPr/>
        </p:nvSpPr>
        <p:spPr bwMode="auto">
          <a:xfrm>
            <a:off x="304800" y="5257800"/>
            <a:ext cx="8458200" cy="0"/>
          </a:xfrm>
          <a:prstGeom prst="line">
            <a:avLst/>
          </a:prstGeom>
          <a:noFill/>
          <a:ln w="76200">
            <a:solidFill>
              <a:srgbClr val="800000"/>
            </a:solidFill>
            <a:round/>
            <a:headEnd/>
            <a:tailEnd/>
          </a:ln>
        </p:spPr>
        <p:txBody>
          <a:bodyPr wrap="none" anchor="ctr"/>
          <a:lstStyle/>
          <a:p>
            <a:endParaRPr lang="en-US" dirty="0"/>
          </a:p>
        </p:txBody>
      </p:sp>
      <p:sp>
        <p:nvSpPr>
          <p:cNvPr id="2" name="Rectangle 1"/>
          <p:cNvSpPr/>
          <p:nvPr/>
        </p:nvSpPr>
        <p:spPr>
          <a:xfrm>
            <a:off x="2438400" y="5769114"/>
            <a:ext cx="4572000" cy="707886"/>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r>
              <a:rPr lang="en-US" sz="2000" b="1" dirty="0">
                <a:solidFill>
                  <a:schemeClr val="bg1"/>
                </a:solidFill>
                <a:latin typeface="Arial Rounded MT Bold" pitchFamily="34" charset="0"/>
              </a:rPr>
              <a:t>The Feelings Of Life . . . </a:t>
            </a:r>
          </a:p>
          <a:p>
            <a:pPr algn="ctr"/>
            <a:r>
              <a:rPr lang="en-US" sz="2000" b="1" dirty="0">
                <a:solidFill>
                  <a:schemeClr val="bg1"/>
                </a:solidFill>
                <a:latin typeface="Arial Rounded MT Bold" pitchFamily="34" charset="0"/>
              </a:rPr>
              <a:t>Do Not Reflect The Facts Of Life</a:t>
            </a:r>
          </a:p>
        </p:txBody>
      </p:sp>
    </p:spTree>
    <p:extLst>
      <p:ext uri="{BB962C8B-B14F-4D97-AF65-F5344CB8AC3E}">
        <p14:creationId xmlns:p14="http://schemas.microsoft.com/office/powerpoint/2010/main" val="3732837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23811"/>
            <a:ext cx="8610600" cy="5524589"/>
          </a:xfrm>
          <a:prstGeom prst="rect">
            <a:avLst/>
          </a:prstGeom>
        </p:spPr>
        <p:txBody>
          <a:bodyPr wrap="square">
            <a:spAutoFit/>
          </a:bodyPr>
          <a:lstStyle/>
          <a:p>
            <a:pPr>
              <a:defRPr/>
            </a:pPr>
            <a:r>
              <a:rPr lang="en-US" sz="2000" b="1" dirty="0">
                <a:solidFill>
                  <a:srgbClr val="000066"/>
                </a:solidFill>
              </a:rPr>
              <a:t>Dealing With Negative Situations . . . How to Respond</a:t>
            </a:r>
          </a:p>
          <a:p>
            <a:pPr>
              <a:defRPr/>
            </a:pPr>
            <a:endParaRPr lang="en-US" sz="2000" dirty="0"/>
          </a:p>
          <a:p>
            <a:pPr marL="690563" indent="-293688">
              <a:buClr>
                <a:srgbClr val="990000"/>
              </a:buClr>
              <a:buFont typeface="Wingdings" pitchFamily="2" charset="2"/>
              <a:buChar char="§"/>
              <a:defRPr/>
            </a:pPr>
            <a:r>
              <a:rPr lang="en-US" b="1" dirty="0">
                <a:solidFill>
                  <a:srgbClr val="006600"/>
                </a:solidFill>
              </a:rPr>
              <a:t>You hear someone in the office has been spreading rumors about you.</a:t>
            </a:r>
          </a:p>
          <a:p>
            <a:pPr marL="690563" indent="-293688">
              <a:buClr>
                <a:srgbClr val="990000"/>
              </a:buClr>
              <a:defRPr/>
            </a:pPr>
            <a:endParaRPr lang="en-US" sz="500" b="1" dirty="0">
              <a:solidFill>
                <a:srgbClr val="006600"/>
              </a:solidFill>
            </a:endParaRPr>
          </a:p>
          <a:p>
            <a:pPr marL="690563" indent="-293688">
              <a:buClr>
                <a:srgbClr val="990000"/>
              </a:buClr>
              <a:buFont typeface="Wingdings" pitchFamily="2" charset="2"/>
              <a:buChar char="§"/>
              <a:defRPr/>
            </a:pPr>
            <a:endParaRPr lang="en-US" sz="400" b="1" dirty="0">
              <a:solidFill>
                <a:srgbClr val="006600"/>
              </a:solidFill>
            </a:endParaRPr>
          </a:p>
          <a:p>
            <a:pPr marL="690563" indent="-293688">
              <a:buClr>
                <a:srgbClr val="990000"/>
              </a:buClr>
              <a:buFont typeface="Wingdings" pitchFamily="2" charset="2"/>
              <a:buChar char="§"/>
              <a:defRPr/>
            </a:pPr>
            <a:r>
              <a:rPr lang="en-US" b="1" dirty="0">
                <a:solidFill>
                  <a:srgbClr val="006600"/>
                </a:solidFill>
              </a:rPr>
              <a:t>Your boss often comes to your office to complain about his bosses, </a:t>
            </a:r>
          </a:p>
          <a:p>
            <a:pPr marL="690563" indent="-293688">
              <a:buClr>
                <a:srgbClr val="990000"/>
              </a:buClr>
              <a:defRPr/>
            </a:pPr>
            <a:r>
              <a:rPr lang="en-US" b="1" dirty="0">
                <a:solidFill>
                  <a:srgbClr val="006600"/>
                </a:solidFill>
              </a:rPr>
              <a:t>	        his family, his finances . . . </a:t>
            </a:r>
          </a:p>
          <a:p>
            <a:pPr marL="690563" indent="-293688">
              <a:buClr>
                <a:srgbClr val="990000"/>
              </a:buClr>
              <a:defRPr/>
            </a:pPr>
            <a:endParaRPr lang="en-US" sz="500" b="1" dirty="0">
              <a:solidFill>
                <a:srgbClr val="006600"/>
              </a:solidFill>
            </a:endParaRPr>
          </a:p>
          <a:p>
            <a:pPr marL="690563" indent="-293688">
              <a:buClr>
                <a:srgbClr val="990000"/>
              </a:buClr>
              <a:defRPr/>
            </a:pPr>
            <a:endParaRPr lang="en-US" sz="400" b="1" dirty="0">
              <a:solidFill>
                <a:srgbClr val="006600"/>
              </a:solidFill>
            </a:endParaRPr>
          </a:p>
          <a:p>
            <a:pPr marL="690563" indent="-293688">
              <a:buClr>
                <a:srgbClr val="990000"/>
              </a:buClr>
              <a:buFont typeface="Wingdings" pitchFamily="2" charset="2"/>
              <a:buChar char="§"/>
              <a:defRPr/>
            </a:pPr>
            <a:r>
              <a:rPr lang="en-US" b="1" dirty="0">
                <a:solidFill>
                  <a:srgbClr val="006600"/>
                </a:solidFill>
              </a:rPr>
              <a:t>While working with another person on a project, you come to 	          </a:t>
            </a:r>
          </a:p>
          <a:p>
            <a:pPr marL="690563" indent="-293688">
              <a:buClr>
                <a:srgbClr val="990000"/>
              </a:buClr>
              <a:defRPr/>
            </a:pPr>
            <a:r>
              <a:rPr lang="en-US" b="1" dirty="0">
                <a:solidFill>
                  <a:srgbClr val="006600"/>
                </a:solidFill>
              </a:rPr>
              <a:t>	       find he has been routinely taking the credit for your ideas.</a:t>
            </a:r>
          </a:p>
          <a:p>
            <a:pPr marL="690563" indent="-293688">
              <a:buClr>
                <a:srgbClr val="990000"/>
              </a:buClr>
              <a:defRPr/>
            </a:pPr>
            <a:endParaRPr lang="en-US" sz="500" b="1" dirty="0">
              <a:solidFill>
                <a:srgbClr val="006600"/>
              </a:solidFill>
            </a:endParaRPr>
          </a:p>
          <a:p>
            <a:pPr marL="690563" indent="-293688">
              <a:buClr>
                <a:srgbClr val="990000"/>
              </a:buClr>
              <a:defRPr/>
            </a:pPr>
            <a:endParaRPr lang="en-US" sz="400" b="1" dirty="0">
              <a:solidFill>
                <a:srgbClr val="006600"/>
              </a:solidFill>
            </a:endParaRPr>
          </a:p>
          <a:p>
            <a:pPr marL="690563" indent="-293688">
              <a:buClr>
                <a:srgbClr val="990000"/>
              </a:buClr>
              <a:buFont typeface="Wingdings" pitchFamily="2" charset="2"/>
              <a:buChar char="§"/>
              <a:defRPr/>
            </a:pPr>
            <a:r>
              <a:rPr lang="en-US" b="1" dirty="0">
                <a:solidFill>
                  <a:srgbClr val="006600"/>
                </a:solidFill>
              </a:rPr>
              <a:t>A colleague repeatedly ignores or bulldozes over your ideas.</a:t>
            </a:r>
          </a:p>
          <a:p>
            <a:pPr marL="690563" indent="-293688">
              <a:buClr>
                <a:srgbClr val="990000"/>
              </a:buClr>
              <a:buFont typeface="Wingdings" pitchFamily="2" charset="2"/>
              <a:buChar char="§"/>
              <a:defRPr/>
            </a:pPr>
            <a:endParaRPr lang="en-US" sz="500" b="1" dirty="0">
              <a:solidFill>
                <a:srgbClr val="006600"/>
              </a:solidFill>
            </a:endParaRPr>
          </a:p>
          <a:p>
            <a:pPr marL="690563" indent="-293688">
              <a:buClr>
                <a:srgbClr val="990000"/>
              </a:buClr>
              <a:defRPr/>
            </a:pPr>
            <a:endParaRPr lang="en-US" sz="700" b="1" dirty="0">
              <a:solidFill>
                <a:srgbClr val="006600"/>
              </a:solidFill>
            </a:endParaRPr>
          </a:p>
          <a:p>
            <a:pPr marL="690563" indent="-293688">
              <a:buClr>
                <a:srgbClr val="990000"/>
              </a:buClr>
              <a:buFont typeface="Wingdings" pitchFamily="2" charset="2"/>
              <a:buChar char="§"/>
              <a:defRPr/>
            </a:pPr>
            <a:r>
              <a:rPr lang="en-US" b="1" dirty="0">
                <a:solidFill>
                  <a:srgbClr val="006600"/>
                </a:solidFill>
              </a:rPr>
              <a:t>You hear one of your co-workers complaining about the job at            </a:t>
            </a:r>
          </a:p>
          <a:p>
            <a:pPr marL="690563" indent="-293688">
              <a:buClr>
                <a:srgbClr val="990000"/>
              </a:buClr>
              <a:defRPr/>
            </a:pPr>
            <a:r>
              <a:rPr lang="en-US" b="1" dirty="0">
                <a:solidFill>
                  <a:srgbClr val="006600"/>
                </a:solidFill>
              </a:rPr>
              <a:t>       	        every turn.</a:t>
            </a:r>
          </a:p>
          <a:p>
            <a:pPr marL="690563" indent="-293688">
              <a:buClr>
                <a:srgbClr val="990000"/>
              </a:buClr>
              <a:defRPr/>
            </a:pPr>
            <a:endParaRPr lang="en-US" sz="500" b="1" dirty="0">
              <a:solidFill>
                <a:srgbClr val="006600"/>
              </a:solidFill>
            </a:endParaRPr>
          </a:p>
          <a:p>
            <a:pPr marL="690563" indent="-293688">
              <a:buClr>
                <a:srgbClr val="990000"/>
              </a:buClr>
              <a:defRPr/>
            </a:pPr>
            <a:endParaRPr lang="en-US" sz="400" b="1" dirty="0">
              <a:solidFill>
                <a:srgbClr val="006600"/>
              </a:solidFill>
            </a:endParaRPr>
          </a:p>
          <a:p>
            <a:pPr marL="690563" lvl="1" indent="-293688">
              <a:buClr>
                <a:srgbClr val="990000"/>
              </a:buClr>
              <a:buFont typeface="Wingdings" pitchFamily="2" charset="2"/>
              <a:buChar char="§"/>
              <a:defRPr/>
            </a:pPr>
            <a:r>
              <a:rPr lang="en-US" b="1" dirty="0">
                <a:solidFill>
                  <a:srgbClr val="006600"/>
                </a:solidFill>
              </a:rPr>
              <a:t>Your boss is elusive and often late in getting back to you </a:t>
            </a:r>
          </a:p>
          <a:p>
            <a:pPr marL="690563" lvl="1" indent="-293688">
              <a:buClr>
                <a:srgbClr val="990000"/>
              </a:buClr>
              <a:defRPr/>
            </a:pPr>
            <a:r>
              <a:rPr lang="en-US" b="1" dirty="0">
                <a:solidFill>
                  <a:srgbClr val="006600"/>
                </a:solidFill>
              </a:rPr>
              <a:t>	        about work-related matters.</a:t>
            </a:r>
          </a:p>
          <a:p>
            <a:pPr marL="690563" lvl="1" indent="-293688">
              <a:buClr>
                <a:srgbClr val="990000"/>
              </a:buClr>
              <a:defRPr/>
            </a:pPr>
            <a:endParaRPr lang="en-US" sz="500" b="1" dirty="0">
              <a:solidFill>
                <a:srgbClr val="006600"/>
              </a:solidFill>
            </a:endParaRPr>
          </a:p>
          <a:p>
            <a:pPr marL="690563" indent="-293688">
              <a:buClr>
                <a:srgbClr val="990000"/>
              </a:buClr>
              <a:buFont typeface="Wingdings" pitchFamily="2" charset="2"/>
              <a:buChar char="§"/>
              <a:defRPr/>
            </a:pPr>
            <a:endParaRPr lang="en-US" sz="400" b="1" dirty="0">
              <a:solidFill>
                <a:srgbClr val="006600"/>
              </a:solidFill>
            </a:endParaRPr>
          </a:p>
          <a:p>
            <a:pPr marL="690563" indent="-293688">
              <a:buClr>
                <a:srgbClr val="990000"/>
              </a:buClr>
              <a:buFont typeface="Wingdings" pitchFamily="2" charset="2"/>
              <a:buChar char="§"/>
              <a:defRPr/>
            </a:pPr>
            <a:r>
              <a:rPr lang="en-US" b="1" dirty="0">
                <a:solidFill>
                  <a:srgbClr val="006600"/>
                </a:solidFill>
              </a:rPr>
              <a:t>A person in your office is consistently slacking off, and it’s  </a:t>
            </a:r>
          </a:p>
          <a:p>
            <a:pPr marL="690563" indent="-293688">
              <a:buClr>
                <a:srgbClr val="990000"/>
              </a:buClr>
              <a:defRPr/>
            </a:pPr>
            <a:r>
              <a:rPr lang="en-US" b="1" dirty="0">
                <a:solidFill>
                  <a:srgbClr val="006600"/>
                </a:solidFill>
              </a:rPr>
              <a:t>        	        backing up on you.</a:t>
            </a:r>
          </a:p>
          <a:p>
            <a:pPr marL="690563" indent="-293688">
              <a:buClr>
                <a:srgbClr val="990000"/>
              </a:buClr>
              <a:defRPr/>
            </a:pPr>
            <a:endParaRPr lang="en-US" sz="500" b="1" dirty="0">
              <a:solidFill>
                <a:srgbClr val="006600"/>
              </a:solidFill>
            </a:endParaRPr>
          </a:p>
          <a:p>
            <a:pPr marL="690563" indent="-293688">
              <a:buClr>
                <a:srgbClr val="990000"/>
              </a:buClr>
              <a:buFont typeface="Wingdings" pitchFamily="2" charset="2"/>
              <a:buChar char="§"/>
              <a:defRPr/>
            </a:pPr>
            <a:endParaRPr lang="en-US" sz="400" b="1" dirty="0">
              <a:solidFill>
                <a:srgbClr val="006600"/>
              </a:solidFill>
            </a:endParaRPr>
          </a:p>
          <a:p>
            <a:pPr marL="690563" indent="-293688">
              <a:buClr>
                <a:srgbClr val="990000"/>
              </a:buClr>
              <a:buFont typeface="Wingdings" pitchFamily="2" charset="2"/>
              <a:buChar char="§"/>
              <a:defRPr/>
            </a:pPr>
            <a:r>
              <a:rPr lang="en-US" b="1" dirty="0">
                <a:solidFill>
                  <a:srgbClr val="006600"/>
                </a:solidFill>
              </a:rPr>
              <a:t>The staff meetings have turned into gripe sessions.</a:t>
            </a:r>
            <a:endParaRPr lang="en-US" dirty="0"/>
          </a:p>
        </p:txBody>
      </p:sp>
      <p:sp>
        <p:nvSpPr>
          <p:cNvPr id="3" name="Line 8"/>
          <p:cNvSpPr>
            <a:spLocks noChangeShapeType="1"/>
          </p:cNvSpPr>
          <p:nvPr/>
        </p:nvSpPr>
        <p:spPr bwMode="auto">
          <a:xfrm>
            <a:off x="304800" y="6248400"/>
            <a:ext cx="8458200" cy="0"/>
          </a:xfrm>
          <a:prstGeom prst="line">
            <a:avLst/>
          </a:prstGeom>
          <a:noFill/>
          <a:ln w="57150">
            <a:solidFill>
              <a:srgbClr val="990033"/>
            </a:solidFill>
            <a:round/>
            <a:headEnd/>
            <a:tailEnd/>
          </a:ln>
        </p:spPr>
        <p:txBody>
          <a:bodyPr wrap="none" anchor="ctr"/>
          <a:lstStyle/>
          <a:p>
            <a:endParaRPr lang="en-US" dirty="0"/>
          </a:p>
        </p:txBody>
      </p:sp>
    </p:spTree>
    <p:extLst>
      <p:ext uri="{BB962C8B-B14F-4D97-AF65-F5344CB8AC3E}">
        <p14:creationId xmlns:p14="http://schemas.microsoft.com/office/powerpoint/2010/main" val="39472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457200" y="457200"/>
            <a:ext cx="8382000" cy="3616375"/>
          </a:xfrm>
          <a:prstGeom prst="rect">
            <a:avLst/>
          </a:prstGeom>
          <a:noFill/>
          <a:ln w="9525">
            <a:noFill/>
            <a:miter lim="800000"/>
            <a:headEnd/>
            <a:tailEnd/>
          </a:ln>
        </p:spPr>
        <p:txBody>
          <a:bodyPr>
            <a:spAutoFit/>
          </a:bodyPr>
          <a:lstStyle/>
          <a:p>
            <a:pPr eaLnBrk="0" hangingPunct="0">
              <a:tabLst>
                <a:tab pos="677863" algn="l"/>
              </a:tabLst>
            </a:pPr>
            <a:r>
              <a:rPr lang="en-US" sz="2400" b="1" dirty="0">
                <a:solidFill>
                  <a:srgbClr val="000066"/>
                </a:solidFill>
                <a:latin typeface="Calibri" panose="020F0502020204030204" pitchFamily="34" charset="0"/>
                <a:cs typeface="Calibri" panose="020F0502020204030204" pitchFamily="34" charset="0"/>
              </a:rPr>
              <a:t>How Bad Attitudes Gets Started</a:t>
            </a:r>
          </a:p>
          <a:p>
            <a:pPr algn="ctr" eaLnBrk="0" hangingPunct="0">
              <a:tabLst>
                <a:tab pos="677863" algn="l"/>
              </a:tabLst>
            </a:pPr>
            <a:endParaRPr lang="en-US" sz="2400" b="1" dirty="0">
              <a:solidFill>
                <a:srgbClr val="160054"/>
              </a:solidFill>
              <a:latin typeface="Calibri" panose="020F0502020204030204" pitchFamily="34" charset="0"/>
              <a:cs typeface="Calibri" panose="020F0502020204030204" pitchFamily="34" charset="0"/>
            </a:endParaRPr>
          </a:p>
          <a:p>
            <a:pPr algn="ctr" eaLnBrk="0" hangingPunct="0">
              <a:tabLst>
                <a:tab pos="677863" algn="l"/>
              </a:tabLst>
            </a:pPr>
            <a:endParaRPr lang="en-US" sz="500" b="1" dirty="0">
              <a:solidFill>
                <a:srgbClr val="160054"/>
              </a:solidFill>
              <a:latin typeface="Calibri" panose="020F0502020204030204" pitchFamily="34" charset="0"/>
              <a:cs typeface="Calibri" panose="020F0502020204030204" pitchFamily="34" charset="0"/>
            </a:endParaRPr>
          </a:p>
          <a:p>
            <a:pPr eaLnBrk="0" hangingPunct="0">
              <a:tabLst>
                <a:tab pos="677863" algn="l"/>
              </a:tabLst>
            </a:pPr>
            <a:r>
              <a:rPr lang="en-US" sz="2800" b="1" dirty="0">
                <a:solidFill>
                  <a:srgbClr val="005E00"/>
                </a:solidFill>
                <a:latin typeface="Calibri" panose="020F0502020204030204" pitchFamily="34" charset="0"/>
                <a:cs typeface="Calibri" panose="020F0502020204030204" pitchFamily="34" charset="0"/>
              </a:rPr>
              <a:t>	</a:t>
            </a:r>
            <a:r>
              <a:rPr lang="en-US" sz="2400" b="1" u="sng" dirty="0">
                <a:solidFill>
                  <a:srgbClr val="930081"/>
                </a:solidFill>
                <a:latin typeface="Calibri" panose="020F0502020204030204" pitchFamily="34" charset="0"/>
                <a:cs typeface="Calibri" panose="020F0502020204030204" pitchFamily="34" charset="0"/>
              </a:rPr>
              <a:t>Beliefs</a:t>
            </a:r>
            <a:r>
              <a:rPr lang="en-US" sz="2400" b="1" dirty="0">
                <a:solidFill>
                  <a:srgbClr val="005E00"/>
                </a:solidFill>
                <a:latin typeface="Calibri" panose="020F0502020204030204" pitchFamily="34" charset="0"/>
                <a:cs typeface="Calibri" panose="020F0502020204030204" pitchFamily="34" charset="0"/>
              </a:rPr>
              <a:t> . . . </a:t>
            </a:r>
          </a:p>
          <a:p>
            <a:pPr eaLnBrk="0" hangingPunct="0">
              <a:tabLst>
                <a:tab pos="677863" algn="l"/>
              </a:tabLst>
            </a:pPr>
            <a:r>
              <a:rPr lang="en-US" sz="2400" b="1" dirty="0">
                <a:solidFill>
                  <a:srgbClr val="005E00"/>
                </a:solidFill>
                <a:latin typeface="Calibri" panose="020F0502020204030204" pitchFamily="34" charset="0"/>
                <a:cs typeface="Calibri" panose="020F0502020204030204" pitchFamily="34" charset="0"/>
              </a:rPr>
              <a:t>		    What we hold to be true</a:t>
            </a:r>
          </a:p>
          <a:p>
            <a:pPr eaLnBrk="0" hangingPunct="0">
              <a:tabLst>
                <a:tab pos="677863" algn="l"/>
              </a:tabLst>
            </a:pPr>
            <a:endParaRPr lang="en-US" sz="1000" b="1" dirty="0">
              <a:solidFill>
                <a:srgbClr val="005E00"/>
              </a:solidFill>
              <a:latin typeface="Calibri" panose="020F0502020204030204" pitchFamily="34" charset="0"/>
              <a:cs typeface="Calibri" panose="020F0502020204030204" pitchFamily="34" charset="0"/>
            </a:endParaRPr>
          </a:p>
          <a:p>
            <a:pPr eaLnBrk="0" hangingPunct="0">
              <a:tabLst>
                <a:tab pos="677863" algn="l"/>
              </a:tabLst>
            </a:pPr>
            <a:r>
              <a:rPr lang="en-US" sz="2400" b="1" dirty="0">
                <a:solidFill>
                  <a:srgbClr val="005E00"/>
                </a:solidFill>
                <a:latin typeface="Calibri" panose="020F0502020204030204" pitchFamily="34" charset="0"/>
                <a:cs typeface="Calibri" panose="020F0502020204030204" pitchFamily="34" charset="0"/>
              </a:rPr>
              <a:t>	</a:t>
            </a:r>
            <a:r>
              <a:rPr lang="en-US" sz="2400" b="1" u="sng" dirty="0">
                <a:solidFill>
                  <a:srgbClr val="1F5EA9"/>
                </a:solidFill>
                <a:latin typeface="Calibri" panose="020F0502020204030204" pitchFamily="34" charset="0"/>
                <a:cs typeface="Calibri" panose="020F0502020204030204" pitchFamily="34" charset="0"/>
              </a:rPr>
              <a:t>Perceptions</a:t>
            </a:r>
            <a:r>
              <a:rPr lang="en-US" sz="2400" b="1" dirty="0">
                <a:solidFill>
                  <a:srgbClr val="005E00"/>
                </a:solidFill>
                <a:latin typeface="Calibri" panose="020F0502020204030204" pitchFamily="34" charset="0"/>
                <a:cs typeface="Calibri" panose="020F0502020204030204" pitchFamily="34" charset="0"/>
              </a:rPr>
              <a:t> . . . </a:t>
            </a:r>
          </a:p>
          <a:p>
            <a:pPr eaLnBrk="0" hangingPunct="0">
              <a:tabLst>
                <a:tab pos="677863" algn="l"/>
              </a:tabLst>
            </a:pPr>
            <a:r>
              <a:rPr lang="en-US" sz="2400" b="1" dirty="0">
                <a:solidFill>
                  <a:srgbClr val="005E00"/>
                </a:solidFill>
                <a:latin typeface="Calibri" panose="020F0502020204030204" pitchFamily="34" charset="0"/>
                <a:cs typeface="Calibri" panose="020F0502020204030204" pitchFamily="34" charset="0"/>
              </a:rPr>
              <a:t>		    Our impression of people and events</a:t>
            </a:r>
          </a:p>
          <a:p>
            <a:pPr eaLnBrk="0" hangingPunct="0">
              <a:tabLst>
                <a:tab pos="677863" algn="l"/>
              </a:tabLst>
            </a:pPr>
            <a:r>
              <a:rPr lang="en-US" sz="1000" b="1" dirty="0">
                <a:solidFill>
                  <a:srgbClr val="005E00"/>
                </a:solidFill>
                <a:latin typeface="Calibri" panose="020F0502020204030204" pitchFamily="34" charset="0"/>
                <a:cs typeface="Calibri" panose="020F0502020204030204" pitchFamily="34" charset="0"/>
              </a:rPr>
              <a:t> </a:t>
            </a:r>
          </a:p>
          <a:p>
            <a:pPr eaLnBrk="0" hangingPunct="0">
              <a:tabLst>
                <a:tab pos="677863" algn="l"/>
              </a:tabLst>
            </a:pPr>
            <a:r>
              <a:rPr lang="en-US" sz="2400" b="1" dirty="0">
                <a:solidFill>
                  <a:srgbClr val="005E00"/>
                </a:solidFill>
                <a:latin typeface="Calibri" panose="020F0502020204030204" pitchFamily="34" charset="0"/>
                <a:cs typeface="Calibri" panose="020F0502020204030204" pitchFamily="34" charset="0"/>
              </a:rPr>
              <a:t>	</a:t>
            </a:r>
            <a:r>
              <a:rPr lang="en-US" sz="2400" b="1" u="sng" dirty="0">
                <a:solidFill>
                  <a:srgbClr val="620D85"/>
                </a:solidFill>
                <a:latin typeface="Calibri" panose="020F0502020204030204" pitchFamily="34" charset="0"/>
                <a:cs typeface="Calibri" panose="020F0502020204030204" pitchFamily="34" charset="0"/>
              </a:rPr>
              <a:t>Interpretations</a:t>
            </a:r>
            <a:r>
              <a:rPr lang="en-US" sz="2400" b="1" dirty="0">
                <a:solidFill>
                  <a:srgbClr val="930081"/>
                </a:solidFill>
                <a:latin typeface="Calibri" panose="020F0502020204030204" pitchFamily="34" charset="0"/>
                <a:cs typeface="Calibri" panose="020F0502020204030204" pitchFamily="34" charset="0"/>
              </a:rPr>
              <a:t> </a:t>
            </a:r>
            <a:r>
              <a:rPr lang="en-US" sz="2400" b="1" dirty="0">
                <a:solidFill>
                  <a:srgbClr val="005E00"/>
                </a:solidFill>
                <a:latin typeface="Calibri" panose="020F0502020204030204" pitchFamily="34" charset="0"/>
                <a:cs typeface="Calibri" panose="020F0502020204030204" pitchFamily="34" charset="0"/>
              </a:rPr>
              <a:t>. . . </a:t>
            </a:r>
          </a:p>
          <a:p>
            <a:pPr eaLnBrk="0" hangingPunct="0">
              <a:tabLst>
                <a:tab pos="677863" algn="l"/>
              </a:tabLst>
            </a:pPr>
            <a:r>
              <a:rPr lang="en-US" sz="2400" b="1" dirty="0">
                <a:solidFill>
                  <a:srgbClr val="005E00"/>
                </a:solidFill>
                <a:latin typeface="Calibri" panose="020F0502020204030204" pitchFamily="34" charset="0"/>
                <a:cs typeface="Calibri" panose="020F0502020204030204" pitchFamily="34" charset="0"/>
              </a:rPr>
              <a:t>		    How we give meaning to a situation</a:t>
            </a:r>
          </a:p>
        </p:txBody>
      </p:sp>
      <p:sp>
        <p:nvSpPr>
          <p:cNvPr id="4" name="Flowchart: Document 3"/>
          <p:cNvSpPr/>
          <p:nvPr/>
        </p:nvSpPr>
        <p:spPr>
          <a:xfrm>
            <a:off x="228600" y="4452257"/>
            <a:ext cx="8610600" cy="1872343"/>
          </a:xfrm>
          <a:prstGeom prst="flowChartDocument">
            <a:avLst/>
          </a:prstGeom>
          <a:solidFill>
            <a:srgbClr val="7030A0"/>
          </a:solidFill>
          <a:ln w="76200">
            <a:solidFill>
              <a:srgbClr val="008E00"/>
            </a:solidFill>
          </a:ln>
          <a:effectLst>
            <a:outerShdw blurRad="107950" dist="12700" dir="5400000" algn="ctr">
              <a:srgbClr val="000000"/>
            </a:outerShdw>
            <a:softEdge rad="3175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spcBef>
                <a:spcPct val="50000"/>
              </a:spcBef>
            </a:pPr>
            <a:r>
              <a:rPr lang="en-US" sz="2000" b="1" i="1" dirty="0">
                <a:solidFill>
                  <a:schemeClr val="bg1"/>
                </a:solidFill>
                <a:latin typeface="Arial" pitchFamily="34" charset="0"/>
                <a:cs typeface="Arial" pitchFamily="34" charset="0"/>
              </a:rPr>
              <a:t>	</a:t>
            </a:r>
            <a:r>
              <a:rPr lang="en-US" sz="2000" b="1" i="1" dirty="0">
                <a:solidFill>
                  <a:schemeClr val="bg1"/>
                </a:solidFill>
                <a:latin typeface="Calibri" panose="020F0502020204030204" pitchFamily="34" charset="0"/>
                <a:cs typeface="Calibri" panose="020F0502020204030204" pitchFamily="34" charset="0"/>
              </a:rPr>
              <a:t>“Your living is determined not so much by what life brings to you as by the attitude you bring to life; not so much by what happens to you as by the way your mind looks at what happens.”</a:t>
            </a:r>
          </a:p>
          <a:p>
            <a:pPr>
              <a:spcBef>
                <a:spcPct val="50000"/>
              </a:spcBef>
            </a:pPr>
            <a:r>
              <a:rPr lang="en-US" sz="2000" b="1" i="1" dirty="0">
                <a:solidFill>
                  <a:schemeClr val="bg1"/>
                </a:solidFill>
                <a:latin typeface="Calibri" panose="020F0502020204030204" pitchFamily="34" charset="0"/>
                <a:cs typeface="Calibri" panose="020F0502020204030204" pitchFamily="34" charset="0"/>
              </a:rPr>
              <a:t>   	~      John Homer Miller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20469"/>
            <a:ext cx="8534400" cy="5693866"/>
          </a:xfrm>
          <a:prstGeom prst="rect">
            <a:avLst/>
          </a:prstGeom>
        </p:spPr>
        <p:txBody>
          <a:bodyPr wrap="square">
            <a:spAutoFit/>
          </a:bodyPr>
          <a:lstStyle/>
          <a:p>
            <a:r>
              <a:rPr lang="en-US" sz="2400" b="1" dirty="0">
                <a:solidFill>
                  <a:srgbClr val="002060"/>
                </a:solidFill>
              </a:rPr>
              <a:t>Five Things You Can Do To Help Others . . .</a:t>
            </a:r>
          </a:p>
          <a:p>
            <a:pPr algn="r"/>
            <a:r>
              <a:rPr lang="en-US" sz="2400" b="1" dirty="0">
                <a:solidFill>
                  <a:srgbClr val="002060"/>
                </a:solidFill>
              </a:rPr>
              <a:t>Overcome Negativity</a:t>
            </a:r>
          </a:p>
          <a:p>
            <a:endParaRPr lang="en-US" sz="1600" dirty="0">
              <a:solidFill>
                <a:srgbClr val="006600"/>
              </a:solidFill>
            </a:endParaRPr>
          </a:p>
          <a:p>
            <a:pPr marL="463550" indent="506413">
              <a:buClr>
                <a:srgbClr val="800000"/>
              </a:buClr>
              <a:buFont typeface="Wingdings" pitchFamily="2" charset="2"/>
              <a:buChar char="§"/>
            </a:pPr>
            <a:r>
              <a:rPr lang="en-US" sz="2400" b="1" dirty="0">
                <a:solidFill>
                  <a:srgbClr val="660066"/>
                </a:solidFill>
              </a:rPr>
              <a:t>Make Their Day</a:t>
            </a:r>
            <a:r>
              <a:rPr lang="en-US" sz="2400" dirty="0">
                <a:solidFill>
                  <a:srgbClr val="660066"/>
                </a:solidFill>
              </a:rPr>
              <a:t>.  </a:t>
            </a:r>
          </a:p>
          <a:p>
            <a:pPr marL="463550" indent="506413">
              <a:buClr>
                <a:srgbClr val="800000"/>
              </a:buClr>
            </a:pPr>
            <a:r>
              <a:rPr lang="en-US" sz="2400" dirty="0">
                <a:solidFill>
                  <a:srgbClr val="660066"/>
                </a:solidFill>
              </a:rPr>
              <a:t>      </a:t>
            </a:r>
            <a:r>
              <a:rPr lang="en-US" sz="2000" dirty="0">
                <a:solidFill>
                  <a:srgbClr val="006600"/>
                </a:solidFill>
              </a:rPr>
              <a:t>(Go to lunch with them.  Give them candy.)</a:t>
            </a:r>
          </a:p>
          <a:p>
            <a:pPr marL="463550" indent="506413">
              <a:buClr>
                <a:srgbClr val="800000"/>
              </a:buClr>
            </a:pPr>
            <a:r>
              <a:rPr lang="en-US" sz="1000" dirty="0">
                <a:solidFill>
                  <a:srgbClr val="006600"/>
                </a:solidFill>
              </a:rPr>
              <a:t>  </a:t>
            </a:r>
          </a:p>
          <a:p>
            <a:pPr marL="463550" indent="506413">
              <a:buClr>
                <a:srgbClr val="800000"/>
              </a:buClr>
              <a:buFont typeface="Wingdings" pitchFamily="2" charset="2"/>
              <a:buChar char="§"/>
            </a:pPr>
            <a:r>
              <a:rPr lang="en-US" sz="2400" b="1" dirty="0">
                <a:solidFill>
                  <a:srgbClr val="660066"/>
                </a:solidFill>
              </a:rPr>
              <a:t>Turn The Tide</a:t>
            </a:r>
            <a:r>
              <a:rPr lang="en-US" sz="2400" dirty="0">
                <a:solidFill>
                  <a:srgbClr val="660066"/>
                </a:solidFill>
              </a:rPr>
              <a:t>.  </a:t>
            </a:r>
          </a:p>
          <a:p>
            <a:pPr marL="920750" lvl="1" indent="506413">
              <a:buClr>
                <a:srgbClr val="800000"/>
              </a:buClr>
            </a:pPr>
            <a:r>
              <a:rPr lang="en-US" sz="2000" dirty="0">
                <a:solidFill>
                  <a:srgbClr val="006600"/>
                </a:solidFill>
              </a:rPr>
              <a:t>(Get them to see another side.)</a:t>
            </a:r>
          </a:p>
          <a:p>
            <a:pPr marL="463550" indent="506413">
              <a:buClr>
                <a:srgbClr val="800000"/>
              </a:buClr>
              <a:buFont typeface="Wingdings" pitchFamily="2" charset="2"/>
              <a:buChar char="§"/>
            </a:pPr>
            <a:endParaRPr lang="en-US" sz="1000" b="1" dirty="0">
              <a:solidFill>
                <a:srgbClr val="660066"/>
              </a:solidFill>
            </a:endParaRPr>
          </a:p>
          <a:p>
            <a:pPr marL="463550" indent="506413">
              <a:buClr>
                <a:srgbClr val="800000"/>
              </a:buClr>
              <a:buFont typeface="Wingdings" pitchFamily="2" charset="2"/>
              <a:buChar char="§"/>
            </a:pPr>
            <a:r>
              <a:rPr lang="en-US" sz="2400" b="1" dirty="0">
                <a:solidFill>
                  <a:srgbClr val="660066"/>
                </a:solidFill>
              </a:rPr>
              <a:t>Don't be a Carrier</a:t>
            </a:r>
            <a:r>
              <a:rPr lang="en-US" sz="2400" dirty="0">
                <a:solidFill>
                  <a:srgbClr val="660066"/>
                </a:solidFill>
              </a:rPr>
              <a:t>. </a:t>
            </a:r>
          </a:p>
          <a:p>
            <a:pPr marL="920750" lvl="1" indent="506413">
              <a:buClr>
                <a:srgbClr val="800000"/>
              </a:buClr>
            </a:pPr>
            <a:r>
              <a:rPr lang="en-US" sz="2000" dirty="0">
                <a:solidFill>
                  <a:srgbClr val="006600"/>
                </a:solidFill>
              </a:rPr>
              <a:t>(Don’t agree with the negative person.)</a:t>
            </a:r>
          </a:p>
          <a:p>
            <a:pPr marL="463550" indent="506413">
              <a:buClr>
                <a:srgbClr val="800000"/>
              </a:buClr>
              <a:buFont typeface="Wingdings" pitchFamily="2" charset="2"/>
              <a:buChar char="§"/>
            </a:pPr>
            <a:endParaRPr lang="en-US" sz="1000" b="1" dirty="0">
              <a:solidFill>
                <a:srgbClr val="660066"/>
              </a:solidFill>
            </a:endParaRPr>
          </a:p>
          <a:p>
            <a:pPr marL="463550" indent="506413">
              <a:buClr>
                <a:srgbClr val="800000"/>
              </a:buClr>
              <a:buFont typeface="Wingdings" pitchFamily="2" charset="2"/>
              <a:buChar char="§"/>
            </a:pPr>
            <a:r>
              <a:rPr lang="en-US" sz="2400" b="1" dirty="0">
                <a:solidFill>
                  <a:srgbClr val="660066"/>
                </a:solidFill>
              </a:rPr>
              <a:t>Be a Duck</a:t>
            </a:r>
            <a:r>
              <a:rPr lang="en-US" sz="2400" dirty="0">
                <a:solidFill>
                  <a:srgbClr val="660066"/>
                </a:solidFill>
              </a:rPr>
              <a:t>. </a:t>
            </a:r>
          </a:p>
          <a:p>
            <a:pPr marL="920750" lvl="1" indent="506413">
              <a:buClr>
                <a:srgbClr val="800000"/>
              </a:buClr>
            </a:pPr>
            <a:r>
              <a:rPr lang="en-US" sz="2000" dirty="0">
                <a:solidFill>
                  <a:srgbClr val="006600"/>
                </a:solidFill>
              </a:rPr>
              <a:t>(Water is all around a duck, but they don’t get wet.)</a:t>
            </a:r>
          </a:p>
          <a:p>
            <a:pPr marL="463550" indent="506413">
              <a:buClr>
                <a:srgbClr val="800000"/>
              </a:buClr>
              <a:buFont typeface="Wingdings" pitchFamily="2" charset="2"/>
              <a:buChar char="§"/>
            </a:pPr>
            <a:endParaRPr lang="en-US" sz="1000" b="1" dirty="0">
              <a:solidFill>
                <a:srgbClr val="660066"/>
              </a:solidFill>
            </a:endParaRPr>
          </a:p>
          <a:p>
            <a:pPr marL="463550" indent="506413">
              <a:buClr>
                <a:srgbClr val="800000"/>
              </a:buClr>
              <a:buFont typeface="Wingdings" pitchFamily="2" charset="2"/>
              <a:buChar char="§"/>
            </a:pPr>
            <a:r>
              <a:rPr lang="en-US" sz="2400" b="1" dirty="0">
                <a:solidFill>
                  <a:srgbClr val="660066"/>
                </a:solidFill>
              </a:rPr>
              <a:t>Learn Something New</a:t>
            </a:r>
            <a:r>
              <a:rPr lang="en-US" sz="2400" dirty="0">
                <a:solidFill>
                  <a:srgbClr val="660066"/>
                </a:solidFill>
              </a:rPr>
              <a:t>. </a:t>
            </a:r>
          </a:p>
          <a:p>
            <a:pPr marL="463550" indent="506413">
              <a:buClr>
                <a:srgbClr val="800000"/>
              </a:buClr>
            </a:pPr>
            <a:r>
              <a:rPr lang="en-US" sz="2400" dirty="0">
                <a:solidFill>
                  <a:srgbClr val="660066"/>
                </a:solidFill>
              </a:rPr>
              <a:t>       </a:t>
            </a:r>
            <a:r>
              <a:rPr lang="en-US" sz="2000" dirty="0">
                <a:solidFill>
                  <a:srgbClr val="006600"/>
                </a:solidFill>
              </a:rPr>
              <a:t>(Negativity is often borne of stagnation.  When growing, 		          we are generally more positive.)</a:t>
            </a:r>
            <a:endParaRPr lang="en-US" dirty="0">
              <a:solidFill>
                <a:srgbClr val="006600"/>
              </a:solidFill>
            </a:endParaRPr>
          </a:p>
        </p:txBody>
      </p:sp>
      <p:sp>
        <p:nvSpPr>
          <p:cNvPr id="5" name="Line 9"/>
          <p:cNvSpPr>
            <a:spLocks noChangeShapeType="1"/>
          </p:cNvSpPr>
          <p:nvPr/>
        </p:nvSpPr>
        <p:spPr bwMode="auto">
          <a:xfrm>
            <a:off x="304800" y="6248400"/>
            <a:ext cx="8534400" cy="0"/>
          </a:xfrm>
          <a:prstGeom prst="line">
            <a:avLst/>
          </a:prstGeom>
          <a:noFill/>
          <a:ln w="76200">
            <a:solidFill>
              <a:srgbClr val="660066"/>
            </a:solidFill>
            <a:round/>
            <a:headEnd/>
            <a:tailEnd/>
          </a:ln>
        </p:spPr>
        <p:txBody>
          <a:bodyPr wrap="none" anchor="ctr"/>
          <a:lstStyle/>
          <a:p>
            <a:endParaRPr lang="en-US"/>
          </a:p>
        </p:txBody>
      </p:sp>
    </p:spTree>
    <p:extLst>
      <p:ext uri="{BB962C8B-B14F-4D97-AF65-F5344CB8AC3E}">
        <p14:creationId xmlns:p14="http://schemas.microsoft.com/office/powerpoint/2010/main" val="31764611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28600" y="674668"/>
            <a:ext cx="8763000" cy="5816977"/>
          </a:xfrm>
          <a:prstGeom prst="rect">
            <a:avLst/>
          </a:prstGeom>
          <a:noFill/>
          <a:ln w="9525">
            <a:noFill/>
            <a:miter lim="800000"/>
            <a:headEnd/>
            <a:tailEnd/>
          </a:ln>
        </p:spPr>
        <p:txBody>
          <a:bodyPr anchor="ctr">
            <a:spAutoFit/>
          </a:bodyPr>
          <a:lstStyle/>
          <a:p>
            <a:pPr eaLnBrk="0" hangingPunct="0"/>
            <a:r>
              <a:rPr lang="en-US" sz="2400" b="1" dirty="0">
                <a:solidFill>
                  <a:srgbClr val="000066"/>
                </a:solidFill>
                <a:latin typeface="Calibri" panose="020F0502020204030204" pitchFamily="34" charset="0"/>
                <a:cs typeface="Calibri" panose="020F0502020204030204" pitchFamily="34" charset="0"/>
              </a:rPr>
              <a:t>Managing To Keep Negativity Out Of The Workplace . . . </a:t>
            </a:r>
          </a:p>
          <a:p>
            <a:pPr eaLnBrk="0" hangingPunct="0"/>
            <a:endParaRPr lang="en-US" sz="800" b="1" dirty="0">
              <a:solidFill>
                <a:srgbClr val="000066"/>
              </a:solidFill>
              <a:latin typeface="Calibri" panose="020F0502020204030204" pitchFamily="34" charset="0"/>
              <a:cs typeface="Calibri" panose="020F0502020204030204" pitchFamily="34" charset="0"/>
            </a:endParaRPr>
          </a:p>
          <a:p>
            <a:pPr eaLnBrk="0" hangingPunct="0"/>
            <a:r>
              <a:rPr lang="en-US" sz="2400" b="1" dirty="0">
                <a:solidFill>
                  <a:srgbClr val="990000"/>
                </a:solidFill>
                <a:latin typeface="Calibri" panose="020F0502020204030204" pitchFamily="34" charset="0"/>
                <a:cs typeface="Calibri" panose="020F0502020204030204" pitchFamily="34" charset="0"/>
              </a:rPr>
              <a:t>     Are We</a:t>
            </a:r>
          </a:p>
          <a:p>
            <a:pPr eaLnBrk="0" hangingPunct="0"/>
            <a:r>
              <a:rPr lang="en-US" sz="2000" b="1" dirty="0">
                <a:solidFill>
                  <a:srgbClr val="006600"/>
                </a:solidFill>
                <a:latin typeface="Calibri" panose="020F0502020204030204" pitchFamily="34" charset="0"/>
                <a:cs typeface="Calibri" panose="020F0502020204030204" pitchFamily="34" charset="0"/>
              </a:rPr>
              <a:t>	. . . leading by a positive example?</a:t>
            </a:r>
          </a:p>
          <a:p>
            <a:pPr eaLnBrk="0" hangingPunct="0"/>
            <a:endParaRPr lang="en-US" sz="800" b="1" dirty="0">
              <a:solidFill>
                <a:srgbClr val="006600"/>
              </a:solidFill>
              <a:latin typeface="Calibri" panose="020F0502020204030204" pitchFamily="34" charset="0"/>
              <a:cs typeface="Calibri" panose="020F0502020204030204" pitchFamily="34" charset="0"/>
            </a:endParaRPr>
          </a:p>
          <a:p>
            <a:pPr lvl="1" fontAlgn="t"/>
            <a:r>
              <a:rPr lang="en-US" sz="2000" b="1" dirty="0">
                <a:solidFill>
                  <a:srgbClr val="006600"/>
                </a:solidFill>
                <a:latin typeface="Calibri" panose="020F0502020204030204" pitchFamily="34" charset="0"/>
                <a:cs typeface="Calibri" panose="020F0502020204030204" pitchFamily="34" charset="0"/>
              </a:rPr>
              <a:t>	. . . keeping the promises we made, and are we following up on 			things when we said we would?</a:t>
            </a:r>
            <a:br>
              <a:rPr lang="en-US" sz="2000" b="1" dirty="0">
                <a:solidFill>
                  <a:srgbClr val="006600"/>
                </a:solidFill>
                <a:latin typeface="Calibri" panose="020F0502020204030204" pitchFamily="34" charset="0"/>
                <a:cs typeface="Calibri" panose="020F0502020204030204" pitchFamily="34" charset="0"/>
              </a:rPr>
            </a:br>
            <a:r>
              <a:rPr lang="en-US" sz="2000" b="1" dirty="0">
                <a:solidFill>
                  <a:srgbClr val="006600"/>
                </a:solidFill>
                <a:latin typeface="Calibri" panose="020F0502020204030204" pitchFamily="34" charset="0"/>
                <a:cs typeface="Calibri" panose="020F0502020204030204" pitchFamily="34" charset="0"/>
              </a:rPr>
              <a:t>        . . . giving effective recognition?</a:t>
            </a:r>
          </a:p>
          <a:p>
            <a:pPr fontAlgn="t"/>
            <a:endParaRPr lang="en-US" sz="800" b="1" dirty="0">
              <a:solidFill>
                <a:srgbClr val="006600"/>
              </a:solidFill>
              <a:latin typeface="Calibri" panose="020F0502020204030204" pitchFamily="34" charset="0"/>
              <a:cs typeface="Calibri" panose="020F0502020204030204" pitchFamily="34" charset="0"/>
            </a:endParaRPr>
          </a:p>
          <a:p>
            <a:pPr lvl="1" fontAlgn="t"/>
            <a:r>
              <a:rPr lang="en-US" sz="2000" b="1" dirty="0">
                <a:solidFill>
                  <a:srgbClr val="006600"/>
                </a:solidFill>
                <a:latin typeface="Calibri" panose="020F0502020204030204" pitchFamily="34" charset="0"/>
                <a:cs typeface="Calibri" panose="020F0502020204030204" pitchFamily="34" charset="0"/>
              </a:rPr>
              <a:t>	. . . keeping team members challenged?</a:t>
            </a:r>
          </a:p>
          <a:p>
            <a:pPr fontAlgn="t"/>
            <a:endParaRPr lang="en-US" sz="800" b="1" dirty="0">
              <a:solidFill>
                <a:srgbClr val="006600"/>
              </a:solidFill>
              <a:latin typeface="Calibri" panose="020F0502020204030204" pitchFamily="34" charset="0"/>
              <a:cs typeface="Calibri" panose="020F0502020204030204" pitchFamily="34" charset="0"/>
            </a:endParaRPr>
          </a:p>
          <a:p>
            <a:pPr fontAlgn="t"/>
            <a:r>
              <a:rPr lang="en-US" sz="2000" b="1" dirty="0">
                <a:solidFill>
                  <a:srgbClr val="006600"/>
                </a:solidFill>
                <a:latin typeface="Calibri" panose="020F0502020204030204" pitchFamily="34" charset="0"/>
                <a:cs typeface="Calibri" panose="020F0502020204030204" pitchFamily="34" charset="0"/>
              </a:rPr>
              <a:t>	. . . giving team members a chance to participate in decisions?</a:t>
            </a:r>
          </a:p>
          <a:p>
            <a:pPr fontAlgn="t"/>
            <a:endParaRPr lang="en-US" sz="800" b="1" dirty="0">
              <a:solidFill>
                <a:srgbClr val="006600"/>
              </a:solidFill>
              <a:latin typeface="Calibri" panose="020F0502020204030204" pitchFamily="34" charset="0"/>
              <a:cs typeface="Calibri" panose="020F0502020204030204" pitchFamily="34" charset="0"/>
            </a:endParaRPr>
          </a:p>
          <a:p>
            <a:pPr lvl="2" fontAlgn="t"/>
            <a:r>
              <a:rPr lang="en-US" sz="2000" b="1" dirty="0">
                <a:solidFill>
                  <a:srgbClr val="006600"/>
                </a:solidFill>
                <a:latin typeface="Calibri" panose="020F0502020204030204" pitchFamily="34" charset="0"/>
                <a:cs typeface="Calibri" panose="020F0502020204030204" pitchFamily="34" charset="0"/>
              </a:rPr>
              <a:t>. . . sharing information equally, honest, and direct manner?</a:t>
            </a:r>
          </a:p>
          <a:p>
            <a:pPr fontAlgn="t"/>
            <a:endParaRPr lang="en-US" sz="800" b="1" dirty="0">
              <a:solidFill>
                <a:srgbClr val="006600"/>
              </a:solidFill>
              <a:latin typeface="Calibri" panose="020F0502020204030204" pitchFamily="34" charset="0"/>
              <a:cs typeface="Calibri" panose="020F0502020204030204" pitchFamily="34" charset="0"/>
            </a:endParaRPr>
          </a:p>
          <a:p>
            <a:pPr lvl="1" fontAlgn="t"/>
            <a:r>
              <a:rPr lang="en-US" sz="2000" b="1" dirty="0">
                <a:solidFill>
                  <a:srgbClr val="006600"/>
                </a:solidFill>
                <a:latin typeface="Calibri" panose="020F0502020204030204" pitchFamily="34" charset="0"/>
                <a:cs typeface="Calibri" panose="020F0502020204030204" pitchFamily="34" charset="0"/>
              </a:rPr>
              <a:t>	. . . establishing clear and achievable visions?</a:t>
            </a:r>
          </a:p>
          <a:p>
            <a:pPr fontAlgn="t"/>
            <a:endParaRPr lang="en-US" sz="800" b="1" dirty="0">
              <a:solidFill>
                <a:srgbClr val="006600"/>
              </a:solidFill>
              <a:latin typeface="Calibri" panose="020F0502020204030204" pitchFamily="34" charset="0"/>
              <a:cs typeface="Calibri" panose="020F0502020204030204" pitchFamily="34" charset="0"/>
            </a:endParaRPr>
          </a:p>
          <a:p>
            <a:pPr fontAlgn="t"/>
            <a:r>
              <a:rPr lang="en-US" sz="2000" b="1" dirty="0">
                <a:solidFill>
                  <a:srgbClr val="006600"/>
                </a:solidFill>
                <a:latin typeface="Calibri" panose="020F0502020204030204" pitchFamily="34" charset="0"/>
                <a:cs typeface="Calibri" panose="020F0502020204030204" pitchFamily="34" charset="0"/>
              </a:rPr>
              <a:t>	. . . applying policies and rules equally and fairly to everyone?</a:t>
            </a:r>
          </a:p>
          <a:p>
            <a:pPr fontAlgn="t"/>
            <a:endParaRPr lang="en-US" sz="800" b="1" dirty="0">
              <a:solidFill>
                <a:srgbClr val="006600"/>
              </a:solidFill>
              <a:latin typeface="Calibri" panose="020F0502020204030204" pitchFamily="34" charset="0"/>
              <a:cs typeface="Calibri" panose="020F0502020204030204" pitchFamily="34" charset="0"/>
            </a:endParaRPr>
          </a:p>
          <a:p>
            <a:pPr fontAlgn="t"/>
            <a:r>
              <a:rPr lang="en-US" sz="2000" b="1" dirty="0">
                <a:solidFill>
                  <a:srgbClr val="990000"/>
                </a:solidFill>
                <a:latin typeface="Calibri" panose="020F0502020204030204" pitchFamily="34" charset="0"/>
                <a:cs typeface="Calibri" panose="020F0502020204030204" pitchFamily="34" charset="0"/>
              </a:rPr>
              <a:t>      Or, Are We</a:t>
            </a:r>
          </a:p>
          <a:p>
            <a:pPr fontAlgn="t"/>
            <a:r>
              <a:rPr lang="en-US" sz="2000" b="1" dirty="0">
                <a:solidFill>
                  <a:srgbClr val="006600"/>
                </a:solidFill>
                <a:latin typeface="Calibri" panose="020F0502020204030204" pitchFamily="34" charset="0"/>
                <a:cs typeface="Calibri" panose="020F0502020204030204" pitchFamily="34" charset="0"/>
              </a:rPr>
              <a:t>	. . . creating too many rules for everyone when only a few people</a:t>
            </a:r>
          </a:p>
          <a:p>
            <a:pPr fontAlgn="t"/>
            <a:r>
              <a:rPr lang="en-US" sz="2000" b="1" dirty="0">
                <a:solidFill>
                  <a:srgbClr val="006600"/>
                </a:solidFill>
                <a:latin typeface="Calibri" panose="020F0502020204030204" pitchFamily="34" charset="0"/>
                <a:cs typeface="Calibri" panose="020F0502020204030204" pitchFamily="34" charset="0"/>
              </a:rPr>
              <a:t>	 	are at fault.</a:t>
            </a:r>
          </a:p>
          <a:p>
            <a:pPr fontAlgn="t"/>
            <a:r>
              <a:rPr lang="en-US" sz="2000" b="1" dirty="0">
                <a:solidFill>
                  <a:srgbClr val="006600"/>
                </a:solidFill>
                <a:latin typeface="Calibri" panose="020F0502020204030204" pitchFamily="34" charset="0"/>
                <a:cs typeface="Calibri" panose="020F0502020204030204" pitchFamily="34" charset="0"/>
              </a:rPr>
              <a:t>	. . . letting people get by with complaining?</a:t>
            </a:r>
            <a:endParaRPr lang="en-US" sz="800" b="1" dirty="0">
              <a:solidFill>
                <a:srgbClr val="006600"/>
              </a:solidFill>
              <a:latin typeface="Calibri" panose="020F0502020204030204" pitchFamily="34" charset="0"/>
              <a:cs typeface="Calibri" panose="020F0502020204030204" pitchFamily="34" charset="0"/>
            </a:endParaRPr>
          </a:p>
        </p:txBody>
      </p:sp>
      <p:sp>
        <p:nvSpPr>
          <p:cNvPr id="29699" name="Line 9"/>
          <p:cNvSpPr>
            <a:spLocks noChangeShapeType="1"/>
          </p:cNvSpPr>
          <p:nvPr/>
        </p:nvSpPr>
        <p:spPr bwMode="auto">
          <a:xfrm>
            <a:off x="304800" y="6553200"/>
            <a:ext cx="8534400" cy="0"/>
          </a:xfrm>
          <a:prstGeom prst="line">
            <a:avLst/>
          </a:prstGeom>
          <a:noFill/>
          <a:ln w="76200">
            <a:solidFill>
              <a:srgbClr val="800000"/>
            </a:solidFill>
            <a:round/>
            <a:headEnd/>
            <a:tailEnd/>
          </a:ln>
        </p:spPr>
        <p:txBody>
          <a:bodyPr wrap="none" anchor="ctr"/>
          <a:lstStyle/>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6032421"/>
          </a:xfrm>
          <a:prstGeom prst="rect">
            <a:avLst/>
          </a:prstGeom>
        </p:spPr>
        <p:txBody>
          <a:bodyPr wrap="square">
            <a:spAutoFit/>
          </a:bodyPr>
          <a:lstStyle/>
          <a:p>
            <a:r>
              <a:rPr lang="en-US" sz="2400" b="1" dirty="0">
                <a:solidFill>
                  <a:srgbClr val="002060"/>
                </a:solidFill>
              </a:rPr>
              <a:t>Eliminating The Effects Of Negativity . . .</a:t>
            </a:r>
          </a:p>
          <a:p>
            <a:pPr algn="r"/>
            <a:r>
              <a:rPr lang="en-US" sz="2400" b="1" dirty="0">
                <a:solidFill>
                  <a:srgbClr val="002060"/>
                </a:solidFill>
              </a:rPr>
              <a:t> What The Organization Can Do</a:t>
            </a:r>
          </a:p>
          <a:p>
            <a:endParaRPr lang="en-US" sz="800" b="1" dirty="0"/>
          </a:p>
          <a:p>
            <a:pPr marL="914400">
              <a:lnSpc>
                <a:spcPct val="150000"/>
              </a:lnSpc>
              <a:buClr>
                <a:srgbClr val="006600"/>
              </a:buClr>
              <a:buSzPct val="140000"/>
              <a:buFont typeface="Wingdings" pitchFamily="2" charset="2"/>
              <a:buChar char="§"/>
            </a:pPr>
            <a:r>
              <a:rPr lang="en-US" sz="2000" dirty="0"/>
              <a:t>	</a:t>
            </a:r>
            <a:r>
              <a:rPr lang="en-US" sz="2000" b="1" dirty="0"/>
              <a:t> </a:t>
            </a:r>
          </a:p>
          <a:p>
            <a:pPr marL="914400">
              <a:lnSpc>
                <a:spcPct val="150000"/>
              </a:lnSpc>
              <a:buClr>
                <a:srgbClr val="006600"/>
              </a:buClr>
              <a:buSzPct val="140000"/>
              <a:buFont typeface="Wingdings" pitchFamily="2" charset="2"/>
              <a:buChar char="§"/>
            </a:pPr>
            <a:r>
              <a:rPr lang="en-US" sz="2000" b="1" dirty="0"/>
              <a:t>	</a:t>
            </a:r>
          </a:p>
          <a:p>
            <a:pPr marL="914400">
              <a:lnSpc>
                <a:spcPct val="150000"/>
              </a:lnSpc>
              <a:buClr>
                <a:srgbClr val="006600"/>
              </a:buClr>
              <a:buSzPct val="140000"/>
              <a:buFont typeface="Wingdings" pitchFamily="2" charset="2"/>
              <a:buChar char="§"/>
            </a:pPr>
            <a:r>
              <a:rPr lang="en-US" sz="2000" dirty="0"/>
              <a:t>	</a:t>
            </a:r>
            <a:r>
              <a:rPr lang="en-US" sz="2000" b="1" dirty="0"/>
              <a:t>	</a:t>
            </a:r>
          </a:p>
          <a:p>
            <a:pPr marL="914400">
              <a:lnSpc>
                <a:spcPct val="150000"/>
              </a:lnSpc>
              <a:buClr>
                <a:srgbClr val="006600"/>
              </a:buClr>
              <a:buSzPct val="140000"/>
              <a:buFont typeface="Wingdings" pitchFamily="2" charset="2"/>
              <a:buChar char="§"/>
            </a:pPr>
            <a:r>
              <a:rPr lang="en-US" sz="2000" dirty="0"/>
              <a:t>	</a:t>
            </a:r>
            <a:r>
              <a:rPr lang="en-US" sz="2000" b="1" dirty="0"/>
              <a:t>	</a:t>
            </a:r>
          </a:p>
          <a:p>
            <a:pPr marL="914400">
              <a:lnSpc>
                <a:spcPct val="150000"/>
              </a:lnSpc>
              <a:buClr>
                <a:srgbClr val="006600"/>
              </a:buClr>
              <a:buSzPct val="140000"/>
              <a:buFont typeface="Wingdings" pitchFamily="2" charset="2"/>
              <a:buChar char="§"/>
            </a:pPr>
            <a:r>
              <a:rPr lang="en-US" sz="2000" dirty="0"/>
              <a:t>	</a:t>
            </a:r>
            <a:r>
              <a:rPr lang="en-US" sz="2000" b="1" dirty="0"/>
              <a:t>	</a:t>
            </a:r>
          </a:p>
          <a:p>
            <a:pPr marL="914400">
              <a:lnSpc>
                <a:spcPct val="150000"/>
              </a:lnSpc>
              <a:buClr>
                <a:srgbClr val="006600"/>
              </a:buClr>
              <a:buSzPct val="140000"/>
              <a:buFont typeface="Wingdings" pitchFamily="2" charset="2"/>
              <a:buChar char="§"/>
            </a:pPr>
            <a:r>
              <a:rPr lang="en-US" sz="2000" dirty="0"/>
              <a:t>	</a:t>
            </a:r>
            <a:r>
              <a:rPr lang="en-US" sz="2000" b="1" dirty="0"/>
              <a:t>	</a:t>
            </a:r>
          </a:p>
          <a:p>
            <a:pPr marL="914400">
              <a:lnSpc>
                <a:spcPct val="150000"/>
              </a:lnSpc>
              <a:buClr>
                <a:srgbClr val="006600"/>
              </a:buClr>
              <a:buSzPct val="140000"/>
              <a:buFont typeface="Wingdings" pitchFamily="2" charset="2"/>
              <a:buChar char="§"/>
            </a:pPr>
            <a:r>
              <a:rPr lang="en-US" sz="2000" dirty="0"/>
              <a:t>	</a:t>
            </a:r>
            <a:r>
              <a:rPr lang="en-US" sz="2000" b="1" dirty="0"/>
              <a:t>	</a:t>
            </a:r>
          </a:p>
          <a:p>
            <a:pPr marL="914400">
              <a:lnSpc>
                <a:spcPct val="150000"/>
              </a:lnSpc>
              <a:buClr>
                <a:srgbClr val="006600"/>
              </a:buClr>
              <a:buSzPct val="140000"/>
              <a:buFont typeface="Wingdings" pitchFamily="2" charset="2"/>
              <a:buChar char="§"/>
            </a:pPr>
            <a:r>
              <a:rPr lang="en-US" sz="2000" dirty="0"/>
              <a:t>	</a:t>
            </a:r>
            <a:r>
              <a:rPr lang="en-US" sz="2000" b="1" dirty="0"/>
              <a:t>	</a:t>
            </a:r>
            <a:r>
              <a:rPr lang="en-US" sz="2000" dirty="0"/>
              <a:t>	</a:t>
            </a:r>
            <a:r>
              <a:rPr lang="en-US" b="1" dirty="0"/>
              <a:t>	</a:t>
            </a:r>
          </a:p>
          <a:p>
            <a:endParaRPr lang="en-US" sz="3600" dirty="0"/>
          </a:p>
          <a:p>
            <a:r>
              <a:rPr lang="en-US" i="1" dirty="0"/>
              <a:t>		</a:t>
            </a:r>
            <a:r>
              <a:rPr lang="en-US" b="1" i="1" dirty="0">
                <a:solidFill>
                  <a:srgbClr val="800000"/>
                </a:solidFill>
              </a:rPr>
              <a:t>“Optimism is the faith that leads to achievement.  			Nothing can be done without hope and confidence.”</a:t>
            </a:r>
          </a:p>
          <a:p>
            <a:r>
              <a:rPr lang="en-US" b="1" i="1" dirty="0">
                <a:solidFill>
                  <a:srgbClr val="800000"/>
                </a:solidFill>
              </a:rPr>
              <a:t>			       ~	Helen </a:t>
            </a:r>
            <a:r>
              <a:rPr lang="en-US" b="1" i="1" dirty="0" err="1">
                <a:solidFill>
                  <a:srgbClr val="800000"/>
                </a:solidFill>
              </a:rPr>
              <a:t>Kellers</a:t>
            </a:r>
            <a:endParaRPr lang="en-US" b="1" i="1" dirty="0">
              <a:solidFill>
                <a:srgbClr val="800000"/>
              </a:solidFill>
            </a:endParaRPr>
          </a:p>
        </p:txBody>
      </p:sp>
      <p:sp>
        <p:nvSpPr>
          <p:cNvPr id="3" name="Line 8"/>
          <p:cNvSpPr>
            <a:spLocks noChangeShapeType="1"/>
          </p:cNvSpPr>
          <p:nvPr/>
        </p:nvSpPr>
        <p:spPr bwMode="auto">
          <a:xfrm>
            <a:off x="228600" y="5410200"/>
            <a:ext cx="8610600" cy="0"/>
          </a:xfrm>
          <a:prstGeom prst="line">
            <a:avLst/>
          </a:prstGeom>
          <a:noFill/>
          <a:ln w="57150">
            <a:solidFill>
              <a:srgbClr val="002060"/>
            </a:solidFill>
            <a:round/>
            <a:headEnd/>
            <a:tailEnd/>
          </a:ln>
        </p:spPr>
        <p:txBody>
          <a:bodyPr wrap="none" anchor="ct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5694363"/>
          </a:xfrm>
          <a:prstGeom prst="rect">
            <a:avLst/>
          </a:prstGeom>
        </p:spPr>
        <p:txBody>
          <a:bodyPr>
            <a:spAutoFit/>
          </a:bodyPr>
          <a:lstStyle/>
          <a:p>
            <a:pPr algn="r">
              <a:defRPr/>
            </a:pPr>
            <a:r>
              <a:rPr lang="en-US" sz="2400" b="1" dirty="0">
                <a:solidFill>
                  <a:srgbClr val="000066"/>
                </a:solidFill>
                <a:latin typeface="Calibri" panose="020F0502020204030204" pitchFamily="34" charset="0"/>
                <a:cs typeface="Calibri" panose="020F0502020204030204" pitchFamily="34" charset="0"/>
              </a:rPr>
              <a:t>Dealing With The Negative Employee</a:t>
            </a:r>
          </a:p>
          <a:p>
            <a:pPr>
              <a:defRPr/>
            </a:pPr>
            <a:endParaRPr lang="en-US" sz="2000" b="1" dirty="0">
              <a:solidFill>
                <a:srgbClr val="000066"/>
              </a:solidFill>
              <a:latin typeface="Calibri" panose="020F0502020204030204" pitchFamily="34" charset="0"/>
              <a:cs typeface="Calibri" panose="020F0502020204030204" pitchFamily="34" charset="0"/>
            </a:endParaRP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Thank the employee for their contributions.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Explain the problem behavior.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Ask if they are aware of this behavior, or that it is a problem.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Provide concrete examples of what needs changing.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Give an explanation of how their behavior affects others.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Provide concrete examples of the desired behavior.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Review a prepared, written performance improvement plan.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Explain the consequences if the behavior doesn’t change.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Reiterate the abilities they have. </a:t>
            </a:r>
          </a:p>
          <a:p>
            <a:pPr marL="463550" indent="450850">
              <a:lnSpc>
                <a:spcPct val="150000"/>
              </a:lnSpc>
              <a:buClr>
                <a:srgbClr val="990000"/>
              </a:buClr>
              <a:buFont typeface="Wingdings" pitchFamily="2" charset="2"/>
              <a:buChar char="§"/>
              <a:defRPr/>
            </a:pPr>
            <a:r>
              <a:rPr lang="en-US" sz="2000" b="1" dirty="0">
                <a:solidFill>
                  <a:srgbClr val="006600"/>
                </a:solidFill>
                <a:latin typeface="Calibri" panose="020F0502020204030204" pitchFamily="34" charset="0"/>
                <a:cs typeface="Calibri" panose="020F0502020204030204" pitchFamily="34" charset="0"/>
              </a:rPr>
              <a:t>Provide encouragement and state your belief in their ability </a:t>
            </a:r>
          </a:p>
          <a:p>
            <a:pPr marL="920750" lvl="1" indent="450850">
              <a:buClr>
                <a:srgbClr val="990000"/>
              </a:buClr>
              <a:defRPr/>
            </a:pPr>
            <a:r>
              <a:rPr lang="en-US" sz="2000" b="1" dirty="0">
                <a:solidFill>
                  <a:srgbClr val="006600"/>
                </a:solidFill>
                <a:latin typeface="Calibri" panose="020F0502020204030204" pitchFamily="34" charset="0"/>
                <a:cs typeface="Calibri" panose="020F0502020204030204" pitchFamily="34" charset="0"/>
              </a:rPr>
              <a:t>	to make changes. </a:t>
            </a:r>
          </a:p>
        </p:txBody>
      </p:sp>
      <p:sp>
        <p:nvSpPr>
          <p:cNvPr id="31747" name="Line 8"/>
          <p:cNvSpPr>
            <a:spLocks noChangeShapeType="1"/>
          </p:cNvSpPr>
          <p:nvPr/>
        </p:nvSpPr>
        <p:spPr bwMode="auto">
          <a:xfrm>
            <a:off x="228600" y="6324600"/>
            <a:ext cx="8610600" cy="0"/>
          </a:xfrm>
          <a:prstGeom prst="line">
            <a:avLst/>
          </a:prstGeom>
          <a:noFill/>
          <a:ln w="57150">
            <a:solidFill>
              <a:srgbClr val="990000"/>
            </a:solidFill>
            <a:round/>
            <a:headEnd/>
            <a:tailEnd/>
          </a:ln>
        </p:spPr>
        <p:txBody>
          <a:bodyPr wrap="none" anchor="ctr"/>
          <a:lstStyle/>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04800" y="1143000"/>
            <a:ext cx="8458200" cy="4887492"/>
          </a:xfrm>
          <a:prstGeom prst="rect">
            <a:avLst/>
          </a:prstGeom>
          <a:noFill/>
          <a:ln w="9525">
            <a:noFill/>
            <a:miter lim="800000"/>
            <a:headEnd/>
            <a:tailEnd/>
          </a:ln>
        </p:spPr>
        <p:txBody>
          <a:bodyPr anchorCtr="1">
            <a:spAutoFit/>
          </a:bodyPr>
          <a:lstStyle/>
          <a:p>
            <a:pPr marL="0" lvl="1" algn="ctr">
              <a:spcBef>
                <a:spcPct val="20000"/>
              </a:spcBef>
              <a:defRPr/>
            </a:pPr>
            <a:endParaRPr lang="en-US" sz="3200" b="1" dirty="0">
              <a:solidFill>
                <a:srgbClr val="160054"/>
              </a:solidFill>
              <a:latin typeface="Arial" pitchFamily="34" charset="0"/>
            </a:endParaRPr>
          </a:p>
          <a:p>
            <a:pPr marL="0" lvl="1" algn="ctr">
              <a:spcBef>
                <a:spcPct val="20000"/>
              </a:spcBef>
              <a:defRPr/>
            </a:pPr>
            <a:endParaRPr lang="en-US" sz="3200" b="1" dirty="0">
              <a:solidFill>
                <a:srgbClr val="160054"/>
              </a:solidFill>
              <a:latin typeface="Arial" pitchFamily="34" charset="0"/>
            </a:endParaRPr>
          </a:p>
          <a:p>
            <a:pPr marL="0" lvl="1" algn="ctr">
              <a:spcBef>
                <a:spcPct val="20000"/>
              </a:spcBef>
              <a:defRPr/>
            </a:pPr>
            <a:endParaRPr lang="en-US" sz="3200" b="1" dirty="0">
              <a:solidFill>
                <a:srgbClr val="160054"/>
              </a:solidFill>
              <a:latin typeface="Arial" pitchFamily="34" charset="0"/>
            </a:endParaRPr>
          </a:p>
          <a:p>
            <a:pPr marL="465138" lvl="1" indent="-7938">
              <a:spcBef>
                <a:spcPct val="20000"/>
              </a:spcBef>
              <a:defRPr/>
            </a:pPr>
            <a:endParaRPr lang="en-US" sz="2400" b="1" dirty="0">
              <a:solidFill>
                <a:srgbClr val="009900"/>
              </a:solidFill>
              <a:latin typeface="Arial" pitchFamily="34" charset="0"/>
            </a:endParaRPr>
          </a:p>
          <a:p>
            <a:pPr algn="r">
              <a:defRPr/>
            </a:pPr>
            <a:endParaRPr lang="en-US" sz="5400" b="1" dirty="0">
              <a:solidFill>
                <a:srgbClr val="000048"/>
              </a:solidFill>
              <a:latin typeface="Arial" pitchFamily="34" charset="0"/>
            </a:endParaRPr>
          </a:p>
          <a:p>
            <a:pPr algn="ctr">
              <a:defRPr/>
            </a:pPr>
            <a:endParaRPr lang="en-US" sz="2000" b="1" dirty="0">
              <a:solidFill>
                <a:srgbClr val="006600"/>
              </a:solidFill>
            </a:endParaRPr>
          </a:p>
          <a:p>
            <a:pPr algn="r">
              <a:defRPr/>
            </a:pPr>
            <a:endParaRPr lang="en-US" sz="2000" dirty="0">
              <a:solidFill>
                <a:srgbClr val="000066"/>
              </a:solidFill>
            </a:endParaRPr>
          </a:p>
          <a:p>
            <a:pPr algn="r">
              <a:defRPr/>
            </a:pPr>
            <a:endParaRPr lang="en-US" sz="2000" dirty="0">
              <a:solidFill>
                <a:srgbClr val="000066"/>
              </a:solidFill>
            </a:endParaRPr>
          </a:p>
          <a:p>
            <a:pPr algn="r">
              <a:defRPr/>
            </a:pPr>
            <a:r>
              <a:rPr lang="en-US" sz="2000" b="1" dirty="0">
                <a:solidFill>
                  <a:srgbClr val="000066"/>
                </a:solidFill>
                <a:latin typeface="Calibri" panose="020F0502020204030204" pitchFamily="34" charset="0"/>
                <a:cs typeface="Calibri" panose="020F0502020204030204" pitchFamily="34" charset="0"/>
              </a:rPr>
              <a:t>Martha N. Bryan</a:t>
            </a:r>
          </a:p>
          <a:p>
            <a:pPr algn="r">
              <a:defRPr/>
            </a:pPr>
            <a:r>
              <a:rPr lang="en-US" sz="2000" b="1" dirty="0">
                <a:solidFill>
                  <a:srgbClr val="000066"/>
                </a:solidFill>
                <a:latin typeface="Calibri" panose="020F0502020204030204" pitchFamily="34" charset="0"/>
                <a:cs typeface="Calibri" panose="020F0502020204030204" pitchFamily="34" charset="0"/>
              </a:rPr>
              <a:t>425-337-1838</a:t>
            </a:r>
          </a:p>
          <a:p>
            <a:pPr algn="r">
              <a:defRPr/>
            </a:pPr>
            <a:r>
              <a:rPr lang="en-US" sz="2000" b="1" dirty="0">
                <a:solidFill>
                  <a:srgbClr val="000066"/>
                </a:solidFill>
                <a:latin typeface="Calibri" panose="020F0502020204030204" pitchFamily="34" charset="0"/>
                <a:cs typeface="Calibri" panose="020F0502020204030204" pitchFamily="34" charset="0"/>
              </a:rPr>
              <a:t>marthabryan@bryanandbryanassoc.com</a:t>
            </a:r>
          </a:p>
        </p:txBody>
      </p:sp>
      <p:sp>
        <p:nvSpPr>
          <p:cNvPr id="36867" name="Line 9"/>
          <p:cNvSpPr>
            <a:spLocks noChangeShapeType="1"/>
          </p:cNvSpPr>
          <p:nvPr/>
        </p:nvSpPr>
        <p:spPr bwMode="auto">
          <a:xfrm>
            <a:off x="304800" y="4800600"/>
            <a:ext cx="8534400" cy="0"/>
          </a:xfrm>
          <a:prstGeom prst="line">
            <a:avLst/>
          </a:prstGeom>
          <a:noFill/>
          <a:ln w="76200">
            <a:solidFill>
              <a:srgbClr val="008000"/>
            </a:solidFill>
            <a:round/>
            <a:headEnd/>
            <a:tailEnd/>
          </a:ln>
        </p:spPr>
        <p:txBody>
          <a:bodyPr wrap="none" anchor="ctr"/>
          <a:lstStyle/>
          <a:p>
            <a:endParaRPr lang="en-US" dirty="0"/>
          </a:p>
        </p:txBody>
      </p:sp>
      <p:sp>
        <p:nvSpPr>
          <p:cNvPr id="4" name="Rectangle 3"/>
          <p:cNvSpPr/>
          <p:nvPr/>
        </p:nvSpPr>
        <p:spPr>
          <a:xfrm>
            <a:off x="533400" y="1137653"/>
            <a:ext cx="4953000" cy="2900947"/>
          </a:xfrm>
          <a:prstGeom prst="rect">
            <a:avLst/>
          </a:prstGeom>
          <a:solidFill>
            <a:srgbClr val="002060"/>
          </a:solidFill>
          <a:ln w="76200">
            <a:solidFill>
              <a:srgbClr val="008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4000" b="1" dirty="0">
                <a:solidFill>
                  <a:schemeClr val="bg1"/>
                </a:solidFill>
              </a:rPr>
              <a:t>    </a:t>
            </a:r>
            <a:r>
              <a:rPr lang="en-US" sz="4000" b="1" dirty="0">
                <a:solidFill>
                  <a:schemeClr val="bg1"/>
                </a:solidFill>
                <a:latin typeface="Calibri" panose="020F0502020204030204" pitchFamily="34" charset="0"/>
                <a:cs typeface="Calibri" panose="020F0502020204030204" pitchFamily="34" charset="0"/>
              </a:rPr>
              <a:t>The End . . .</a:t>
            </a:r>
          </a:p>
          <a:p>
            <a:pPr>
              <a:defRPr/>
            </a:pPr>
            <a:r>
              <a:rPr lang="en-US" sz="4000" b="1" dirty="0">
                <a:solidFill>
                  <a:schemeClr val="bg1"/>
                </a:solidFill>
                <a:latin typeface="Calibri" panose="020F0502020204030204" pitchFamily="34" charset="0"/>
                <a:cs typeface="Calibri" panose="020F0502020204030204" pitchFamily="34" charset="0"/>
              </a:rPr>
              <a:t> </a:t>
            </a:r>
          </a:p>
          <a:p>
            <a:pPr>
              <a:defRPr/>
            </a:pPr>
            <a:r>
              <a:rPr lang="en-US" sz="4000" b="1" dirty="0">
                <a:solidFill>
                  <a:schemeClr val="bg1"/>
                </a:solidFill>
                <a:latin typeface="Calibri" panose="020F0502020204030204" pitchFamily="34" charset="0"/>
                <a:cs typeface="Calibri" panose="020F0502020204030204" pitchFamily="34" charset="0"/>
              </a:rPr>
              <a:t>                 </a:t>
            </a:r>
            <a:r>
              <a:rPr lang="en-US" sz="4000" b="1" u="sng" dirty="0">
                <a:solidFill>
                  <a:schemeClr val="bg1"/>
                </a:solidFill>
                <a:latin typeface="Calibri" panose="020F0502020204030204" pitchFamily="34" charset="0"/>
                <a:cs typeface="Calibri" panose="020F0502020204030204" pitchFamily="34" charset="0"/>
              </a:rPr>
              <a:t>Thank You!</a:t>
            </a:r>
          </a:p>
        </p:txBody>
      </p:sp>
      <p:pic>
        <p:nvPicPr>
          <p:cNvPr id="5" name="Picture 3" descr="martha.jpg"/>
          <p:cNvPicPr>
            <a:picLocks noChangeAspect="1"/>
          </p:cNvPicPr>
          <p:nvPr/>
        </p:nvPicPr>
        <p:blipFill>
          <a:blip r:embed="rId3" cstate="print"/>
          <a:srcRect/>
          <a:stretch>
            <a:fillRect/>
          </a:stretch>
        </p:blipFill>
        <p:spPr bwMode="auto">
          <a:xfrm>
            <a:off x="6553200" y="762001"/>
            <a:ext cx="1752600" cy="3505199"/>
          </a:xfrm>
          <a:prstGeom prst="rect">
            <a:avLst/>
          </a:prstGeom>
          <a:noFill/>
          <a:ln w="9525">
            <a:noFill/>
            <a:miter lim="800000"/>
            <a:headEnd/>
            <a:tailEnd/>
          </a:ln>
        </p:spPr>
      </p:pic>
    </p:spTree>
    <p:extLst>
      <p:ext uri="{BB962C8B-B14F-4D97-AF65-F5344CB8AC3E}">
        <p14:creationId xmlns:p14="http://schemas.microsoft.com/office/powerpoint/2010/main" val="26452239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3" descr="C:\Users\Martha\AppData\Local\Microsoft\Windows\Temporary Internet Files\Content.IE5\8RKRGEC6\MCj04413670000[1].png"/>
          <p:cNvPicPr>
            <a:picLocks noChangeAspect="1" noChangeArrowheads="1"/>
          </p:cNvPicPr>
          <p:nvPr/>
        </p:nvPicPr>
        <p:blipFill>
          <a:blip r:embed="rId3" cstate="print"/>
          <a:srcRect/>
          <a:stretch>
            <a:fillRect/>
          </a:stretch>
        </p:blipFill>
        <p:spPr bwMode="auto">
          <a:xfrm>
            <a:off x="76200" y="914400"/>
            <a:ext cx="3429000" cy="3429000"/>
          </a:xfrm>
          <a:prstGeom prst="rect">
            <a:avLst/>
          </a:prstGeom>
          <a:noFill/>
          <a:ln w="9525">
            <a:noFill/>
            <a:miter lim="800000"/>
            <a:headEnd/>
            <a:tailEnd/>
          </a:ln>
        </p:spPr>
      </p:pic>
      <p:pic>
        <p:nvPicPr>
          <p:cNvPr id="12291" name="Picture 13" descr="C:\Users\Martha\AppData\Local\Microsoft\Windows\Temporary Internet Files\Content.IE5\8RKRGEC6\MCj04413670000[1].png"/>
          <p:cNvPicPr>
            <a:picLocks noChangeAspect="1" noChangeArrowheads="1"/>
          </p:cNvPicPr>
          <p:nvPr/>
        </p:nvPicPr>
        <p:blipFill>
          <a:blip r:embed="rId3" cstate="print"/>
          <a:srcRect/>
          <a:stretch>
            <a:fillRect/>
          </a:stretch>
        </p:blipFill>
        <p:spPr bwMode="auto">
          <a:xfrm>
            <a:off x="5562600" y="3352800"/>
            <a:ext cx="3429000" cy="3429000"/>
          </a:xfrm>
          <a:prstGeom prst="rect">
            <a:avLst/>
          </a:prstGeom>
          <a:noFill/>
          <a:ln w="9525">
            <a:noFill/>
            <a:miter lim="800000"/>
            <a:headEnd/>
            <a:tailEnd/>
          </a:ln>
        </p:spPr>
      </p:pic>
      <p:sp>
        <p:nvSpPr>
          <p:cNvPr id="12292" name="Rectangle 1"/>
          <p:cNvSpPr>
            <a:spLocks noChangeArrowheads="1"/>
          </p:cNvSpPr>
          <p:nvPr/>
        </p:nvSpPr>
        <p:spPr bwMode="auto">
          <a:xfrm>
            <a:off x="4724400" y="990600"/>
            <a:ext cx="4038600" cy="954088"/>
          </a:xfrm>
          <a:prstGeom prst="rect">
            <a:avLst/>
          </a:prstGeom>
          <a:noFill/>
          <a:ln w="9525">
            <a:noFill/>
            <a:miter lim="800000"/>
            <a:headEnd/>
            <a:tailEnd/>
          </a:ln>
        </p:spPr>
        <p:txBody>
          <a:bodyPr>
            <a:spAutoFit/>
          </a:bodyPr>
          <a:lstStyle/>
          <a:p>
            <a:pPr algn="r"/>
            <a:r>
              <a:rPr lang="en-US" sz="2400" b="1" dirty="0">
                <a:solidFill>
                  <a:srgbClr val="340B55"/>
                </a:solidFill>
              </a:rPr>
              <a:t>   </a:t>
            </a:r>
            <a:r>
              <a:rPr lang="en-US" sz="2800" b="1" dirty="0">
                <a:solidFill>
                  <a:srgbClr val="340B55"/>
                </a:solidFill>
                <a:latin typeface="Calibri" panose="020F0502020204030204" pitchFamily="34" charset="0"/>
                <a:cs typeface="Calibri" panose="020F0502020204030204" pitchFamily="34" charset="0"/>
              </a:rPr>
              <a:t>Three Observations </a:t>
            </a:r>
          </a:p>
          <a:p>
            <a:pPr algn="r"/>
            <a:r>
              <a:rPr lang="en-US" sz="2800" b="1" dirty="0">
                <a:solidFill>
                  <a:srgbClr val="340B55"/>
                </a:solidFill>
                <a:latin typeface="Calibri" panose="020F0502020204030204" pitchFamily="34" charset="0"/>
                <a:cs typeface="Calibri" panose="020F0502020204030204" pitchFamily="34" charset="0"/>
              </a:rPr>
              <a:t>              About Feelings</a:t>
            </a:r>
            <a:r>
              <a:rPr lang="en-US" sz="2400" dirty="0">
                <a:latin typeface="Calibri" panose="020F0502020204030204" pitchFamily="34" charset="0"/>
                <a:cs typeface="Calibri" panose="020F0502020204030204" pitchFamily="34" charset="0"/>
              </a:rPr>
              <a:t>	</a:t>
            </a:r>
            <a:endParaRPr lang="en-US" sz="2400" b="1" dirty="0">
              <a:latin typeface="Calibri" panose="020F0502020204030204" pitchFamily="34" charset="0"/>
              <a:cs typeface="Calibri" panose="020F0502020204030204" pitchFamily="34" charset="0"/>
            </a:endParaRPr>
          </a:p>
        </p:txBody>
      </p:sp>
      <p:sp>
        <p:nvSpPr>
          <p:cNvPr id="12293" name="Rectangle 6"/>
          <p:cNvSpPr>
            <a:spLocks noChangeArrowheads="1"/>
          </p:cNvSpPr>
          <p:nvPr/>
        </p:nvSpPr>
        <p:spPr bwMode="auto">
          <a:xfrm>
            <a:off x="6329403" y="4343400"/>
            <a:ext cx="1882695" cy="830997"/>
          </a:xfrm>
          <a:prstGeom prst="rect">
            <a:avLst/>
          </a:prstGeom>
          <a:noFill/>
          <a:ln w="9525">
            <a:noFill/>
            <a:miter lim="800000"/>
            <a:headEnd/>
            <a:tailEnd/>
          </a:ln>
        </p:spPr>
        <p:txBody>
          <a:bodyPr wrap="none">
            <a:spAutoFit/>
          </a:bodyPr>
          <a:lstStyle/>
          <a:p>
            <a:pPr algn="ctr"/>
            <a:r>
              <a:rPr lang="en-US" sz="2400" b="1" dirty="0">
                <a:solidFill>
                  <a:srgbClr val="000080"/>
                </a:solidFill>
                <a:latin typeface="Calibri" panose="020F0502020204030204" pitchFamily="34" charset="0"/>
                <a:cs typeface="Calibri" panose="020F0502020204030204" pitchFamily="34" charset="0"/>
              </a:rPr>
              <a:t>I create my </a:t>
            </a:r>
          </a:p>
          <a:p>
            <a:pPr algn="ctr"/>
            <a:r>
              <a:rPr lang="en-US" sz="2400" b="1" dirty="0">
                <a:solidFill>
                  <a:srgbClr val="000080"/>
                </a:solidFill>
                <a:latin typeface="Calibri" panose="020F0502020204030204" pitchFamily="34" charset="0"/>
                <a:cs typeface="Calibri" panose="020F0502020204030204" pitchFamily="34" charset="0"/>
              </a:rPr>
              <a:t>own feelings.</a:t>
            </a:r>
          </a:p>
        </p:txBody>
      </p:sp>
      <p:sp>
        <p:nvSpPr>
          <p:cNvPr id="12294" name="Rectangle 8"/>
          <p:cNvSpPr>
            <a:spLocks noChangeArrowheads="1"/>
          </p:cNvSpPr>
          <p:nvPr/>
        </p:nvSpPr>
        <p:spPr bwMode="auto">
          <a:xfrm>
            <a:off x="533400" y="1912938"/>
            <a:ext cx="2514600" cy="830262"/>
          </a:xfrm>
          <a:prstGeom prst="rect">
            <a:avLst/>
          </a:prstGeom>
          <a:noFill/>
          <a:ln w="9525">
            <a:noFill/>
            <a:miter lim="800000"/>
            <a:headEnd/>
            <a:tailEnd/>
          </a:ln>
        </p:spPr>
        <p:txBody>
          <a:bodyPr>
            <a:spAutoFit/>
          </a:bodyPr>
          <a:lstStyle/>
          <a:p>
            <a:pPr algn="ctr"/>
            <a:r>
              <a:rPr lang="en-US" sz="2400" b="1" dirty="0"/>
              <a:t> </a:t>
            </a:r>
            <a:r>
              <a:rPr lang="en-US" sz="2400" b="1" dirty="0">
                <a:solidFill>
                  <a:srgbClr val="000080"/>
                </a:solidFill>
                <a:latin typeface="Calibri" panose="020F0502020204030204" pitchFamily="34" charset="0"/>
                <a:cs typeface="Calibri" panose="020F0502020204030204" pitchFamily="34" charset="0"/>
              </a:rPr>
              <a:t>Feelings come   </a:t>
            </a:r>
          </a:p>
          <a:p>
            <a:pPr algn="ctr"/>
            <a:r>
              <a:rPr lang="en-US" sz="2400" b="1" dirty="0">
                <a:solidFill>
                  <a:srgbClr val="000080"/>
                </a:solidFill>
                <a:latin typeface="Calibri" panose="020F0502020204030204" pitchFamily="34" charset="0"/>
                <a:cs typeface="Calibri" panose="020F0502020204030204" pitchFamily="34" charset="0"/>
              </a:rPr>
              <a:t>  from thoughts.</a:t>
            </a:r>
          </a:p>
        </p:txBody>
      </p:sp>
      <p:pic>
        <p:nvPicPr>
          <p:cNvPr id="12295" name="Picture 13" descr="C:\Users\Martha\AppData\Local\Microsoft\Windows\Temporary Internet Files\Content.IE5\8RKRGEC6\MCj04413670000[1].png"/>
          <p:cNvPicPr>
            <a:picLocks noChangeAspect="1" noChangeArrowheads="1"/>
          </p:cNvPicPr>
          <p:nvPr/>
        </p:nvPicPr>
        <p:blipFill>
          <a:blip r:embed="rId3" cstate="print"/>
          <a:srcRect/>
          <a:stretch>
            <a:fillRect/>
          </a:stretch>
        </p:blipFill>
        <p:spPr bwMode="auto">
          <a:xfrm>
            <a:off x="2743200" y="2209800"/>
            <a:ext cx="3429000" cy="3429000"/>
          </a:xfrm>
          <a:prstGeom prst="rect">
            <a:avLst/>
          </a:prstGeom>
          <a:noFill/>
          <a:ln w="9525">
            <a:noFill/>
            <a:miter lim="800000"/>
            <a:headEnd/>
            <a:tailEnd/>
          </a:ln>
        </p:spPr>
      </p:pic>
      <p:sp>
        <p:nvSpPr>
          <p:cNvPr id="12296" name="Rectangle 7"/>
          <p:cNvSpPr>
            <a:spLocks noChangeArrowheads="1"/>
          </p:cNvSpPr>
          <p:nvPr/>
        </p:nvSpPr>
        <p:spPr bwMode="auto">
          <a:xfrm>
            <a:off x="2986088" y="3208338"/>
            <a:ext cx="2957512" cy="830262"/>
          </a:xfrm>
          <a:prstGeom prst="rect">
            <a:avLst/>
          </a:prstGeom>
          <a:noFill/>
          <a:ln w="9525">
            <a:noFill/>
            <a:miter lim="800000"/>
            <a:headEnd/>
            <a:tailEnd/>
          </a:ln>
        </p:spPr>
        <p:txBody>
          <a:bodyPr>
            <a:spAutoFit/>
          </a:bodyPr>
          <a:lstStyle/>
          <a:p>
            <a:pPr algn="ctr"/>
            <a:r>
              <a:rPr lang="en-US" sz="2400" b="1" dirty="0">
                <a:solidFill>
                  <a:srgbClr val="000080"/>
                </a:solidFill>
                <a:latin typeface="Calibri" panose="020F0502020204030204" pitchFamily="34" charset="0"/>
                <a:cs typeface="Calibri" panose="020F0502020204030204" pitchFamily="34" charset="0"/>
              </a:rPr>
              <a:t>I think </a:t>
            </a:r>
          </a:p>
          <a:p>
            <a:pPr algn="ctr"/>
            <a:r>
              <a:rPr lang="en-US" sz="2400" b="1" dirty="0">
                <a:solidFill>
                  <a:srgbClr val="000080"/>
                </a:solidFill>
                <a:latin typeface="Calibri" panose="020F0502020204030204" pitchFamily="34" charset="0"/>
                <a:cs typeface="Calibri" panose="020F0502020204030204" pitchFamily="34" charset="0"/>
              </a:rPr>
              <a:t>those thoughts</a:t>
            </a:r>
            <a:r>
              <a:rPr lang="en-US" sz="2400" b="1" dirty="0">
                <a:latin typeface="Calibri" panose="020F0502020204030204" pitchFamily="34" charset="0"/>
                <a:cs typeface="Calibri" panose="020F0502020204030204" pitchFamily="34"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381000" y="685802"/>
            <a:ext cx="8458200" cy="5370701"/>
          </a:xfrm>
          <a:prstGeom prst="rect">
            <a:avLst/>
          </a:prstGeom>
          <a:noFill/>
          <a:ln w="9525">
            <a:noFill/>
            <a:miter lim="800000"/>
            <a:headEnd/>
            <a:tailEnd/>
          </a:ln>
        </p:spPr>
        <p:txBody>
          <a:bodyPr>
            <a:spAutoFit/>
          </a:bodyPr>
          <a:lstStyle/>
          <a:p>
            <a:r>
              <a:rPr lang="en-US" sz="2800" b="1" dirty="0">
                <a:solidFill>
                  <a:srgbClr val="000066"/>
                </a:solidFill>
                <a:latin typeface="Calibri" panose="020F0502020204030204" pitchFamily="34" charset="0"/>
                <a:cs typeface="Calibri" panose="020F0502020204030204" pitchFamily="34" charset="0"/>
              </a:rPr>
              <a:t>Negativity . . . </a:t>
            </a:r>
          </a:p>
          <a:p>
            <a:endParaRPr lang="en-US" b="1" dirty="0">
              <a:solidFill>
                <a:srgbClr val="000066"/>
              </a:solidFill>
              <a:latin typeface="Calibri" panose="020F0502020204030204" pitchFamily="34" charset="0"/>
              <a:cs typeface="Calibri" panose="020F0502020204030204" pitchFamily="34" charset="0"/>
            </a:endParaRPr>
          </a:p>
          <a:p>
            <a:r>
              <a:rPr lang="en-US" sz="2400" b="1" dirty="0">
                <a:solidFill>
                  <a:srgbClr val="000066"/>
                </a:solidFill>
                <a:latin typeface="Calibri" panose="020F0502020204030204" pitchFamily="34" charset="0"/>
                <a:cs typeface="Calibri" panose="020F0502020204030204" pitchFamily="34" charset="0"/>
              </a:rPr>
              <a:t>      is the result of </a:t>
            </a:r>
          </a:p>
          <a:p>
            <a:pPr algn="ctr"/>
            <a:r>
              <a:rPr lang="en-US" sz="3200" b="1" u="sng" dirty="0">
                <a:solidFill>
                  <a:srgbClr val="7030A0"/>
                </a:solidFill>
                <a:latin typeface="Calibri" panose="020F0502020204030204" pitchFamily="34" charset="0"/>
                <a:cs typeface="Calibri" panose="020F0502020204030204" pitchFamily="34" charset="0"/>
              </a:rPr>
              <a:t>Unbridled</a:t>
            </a:r>
          </a:p>
          <a:p>
            <a:pPr algn="ctr"/>
            <a:endParaRPr lang="en-US" sz="1000" b="1" u="sng" dirty="0">
              <a:solidFill>
                <a:srgbClr val="000066"/>
              </a:solidFill>
              <a:latin typeface="Calibri" panose="020F0502020204030204" pitchFamily="34" charset="0"/>
              <a:cs typeface="Calibri" panose="020F0502020204030204" pitchFamily="34" charset="0"/>
            </a:endParaRPr>
          </a:p>
          <a:p>
            <a:pPr algn="ctr"/>
            <a:r>
              <a:rPr lang="en-US" sz="2400" b="1" dirty="0">
                <a:solidFill>
                  <a:srgbClr val="000066"/>
                </a:solidFill>
                <a:latin typeface="Calibri" panose="020F0502020204030204" pitchFamily="34" charset="0"/>
                <a:cs typeface="Calibri" panose="020F0502020204030204" pitchFamily="34" charset="0"/>
              </a:rPr>
              <a:t>&amp;</a:t>
            </a:r>
          </a:p>
          <a:p>
            <a:pPr algn="ctr"/>
            <a:r>
              <a:rPr lang="en-US" sz="3200" b="1" u="sng" dirty="0">
                <a:solidFill>
                  <a:srgbClr val="7030A0"/>
                </a:solidFill>
                <a:latin typeface="Calibri" panose="020F0502020204030204" pitchFamily="34" charset="0"/>
                <a:cs typeface="Calibri" panose="020F0502020204030204" pitchFamily="34" charset="0"/>
              </a:rPr>
              <a:t>Unchecked</a:t>
            </a:r>
            <a:r>
              <a:rPr lang="en-US" sz="2400" b="1" dirty="0">
                <a:solidFill>
                  <a:srgbClr val="7030A0"/>
                </a:solidFill>
                <a:latin typeface="Calibri" panose="020F0502020204030204" pitchFamily="34" charset="0"/>
                <a:cs typeface="Calibri" panose="020F0502020204030204" pitchFamily="34" charset="0"/>
              </a:rPr>
              <a:t> </a:t>
            </a:r>
          </a:p>
          <a:p>
            <a:pPr algn="just"/>
            <a:endParaRPr lang="en-US" sz="700" b="1" dirty="0">
              <a:solidFill>
                <a:srgbClr val="000066"/>
              </a:solidFill>
              <a:latin typeface="Calibri" panose="020F0502020204030204" pitchFamily="34" charset="0"/>
              <a:cs typeface="Calibri" panose="020F0502020204030204" pitchFamily="34" charset="0"/>
            </a:endParaRPr>
          </a:p>
          <a:p>
            <a:pPr algn="just"/>
            <a:r>
              <a:rPr lang="en-US" sz="2400" b="1" dirty="0">
                <a:solidFill>
                  <a:srgbClr val="000066"/>
                </a:solidFill>
                <a:latin typeface="Calibri" panose="020F0502020204030204" pitchFamily="34" charset="0"/>
                <a:cs typeface="Calibri" panose="020F0502020204030204" pitchFamily="34" charset="0"/>
              </a:rPr>
              <a:t>	pessimism.</a:t>
            </a:r>
          </a:p>
          <a:p>
            <a:endParaRPr lang="en-US" sz="2400" b="1" i="1" u="sng" dirty="0">
              <a:solidFill>
                <a:srgbClr val="000048"/>
              </a:solidFill>
              <a:latin typeface="Calibri" panose="020F0502020204030204" pitchFamily="34" charset="0"/>
              <a:cs typeface="Calibri" panose="020F0502020204030204" pitchFamily="34" charset="0"/>
            </a:endParaRPr>
          </a:p>
          <a:p>
            <a:endParaRPr lang="en-US" sz="1600" b="1" i="1" u="sng" dirty="0">
              <a:solidFill>
                <a:srgbClr val="000048"/>
              </a:solidFill>
              <a:latin typeface="Calibri" panose="020F0502020204030204" pitchFamily="34" charset="0"/>
              <a:cs typeface="Calibri" panose="020F0502020204030204" pitchFamily="34" charset="0"/>
            </a:endParaRPr>
          </a:p>
          <a:p>
            <a:r>
              <a:rPr lang="en-US" sz="2400" b="1" dirty="0">
                <a:solidFill>
                  <a:srgbClr val="000048"/>
                </a:solidFill>
                <a:latin typeface="Calibri" panose="020F0502020204030204" pitchFamily="34" charset="0"/>
                <a:cs typeface="Calibri" panose="020F0502020204030204" pitchFamily="34" charset="0"/>
              </a:rPr>
              <a:t>An Optimistic Attitude Brings </a:t>
            </a:r>
            <a:r>
              <a:rPr lang="en-US" sz="3200" b="1" u="sng" dirty="0">
                <a:solidFill>
                  <a:srgbClr val="006600"/>
                </a:solidFill>
                <a:latin typeface="Calibri" panose="020F0502020204030204" pitchFamily="34" charset="0"/>
                <a:cs typeface="Calibri" panose="020F0502020204030204" pitchFamily="34" charset="0"/>
              </a:rPr>
              <a:t>Hopefulness.</a:t>
            </a:r>
            <a:r>
              <a:rPr lang="en-US" sz="2400" b="1" dirty="0">
                <a:solidFill>
                  <a:srgbClr val="006600"/>
                </a:solidFill>
                <a:latin typeface="Calibri" panose="020F0502020204030204" pitchFamily="34" charset="0"/>
                <a:cs typeface="Calibri" panose="020F0502020204030204" pitchFamily="34" charset="0"/>
              </a:rPr>
              <a:t>		</a:t>
            </a:r>
            <a:r>
              <a:rPr lang="en-US" sz="1200" b="1" dirty="0">
                <a:solidFill>
                  <a:srgbClr val="000099"/>
                </a:solidFill>
                <a:latin typeface="Calibri" panose="020F0502020204030204" pitchFamily="34" charset="0"/>
                <a:cs typeface="Calibri" panose="020F0502020204030204" pitchFamily="34" charset="0"/>
              </a:rPr>
              <a:t>	</a:t>
            </a:r>
          </a:p>
          <a:p>
            <a:r>
              <a:rPr lang="en-US" sz="2400" b="1" dirty="0">
                <a:solidFill>
                  <a:srgbClr val="000048"/>
                </a:solidFill>
                <a:latin typeface="Calibri" panose="020F0502020204030204" pitchFamily="34" charset="0"/>
                <a:cs typeface="Calibri" panose="020F0502020204030204" pitchFamily="34" charset="0"/>
              </a:rPr>
              <a:t>A Pessimistic Attitude Brings </a:t>
            </a:r>
            <a:r>
              <a:rPr lang="en-US" sz="3600" b="1" u="sng" dirty="0">
                <a:solidFill>
                  <a:srgbClr val="006600"/>
                </a:solidFill>
                <a:latin typeface="Calibri" panose="020F0502020204030204" pitchFamily="34" charset="0"/>
                <a:cs typeface="Calibri" panose="020F0502020204030204" pitchFamily="34" charset="0"/>
              </a:rPr>
              <a:t>Helplessness.</a:t>
            </a:r>
            <a:r>
              <a:rPr lang="en-US" sz="2400" b="1" dirty="0">
                <a:solidFill>
                  <a:srgbClr val="000099"/>
                </a:solidFill>
                <a:latin typeface="Calibri" panose="020F0502020204030204" pitchFamily="34" charset="0"/>
                <a:cs typeface="Calibri" panose="020F0502020204030204" pitchFamily="34" charset="0"/>
              </a:rPr>
              <a:t>		</a:t>
            </a:r>
            <a:r>
              <a:rPr lang="en-US" sz="2400" b="1" i="1" dirty="0">
                <a:solidFill>
                  <a:srgbClr val="000099"/>
                </a:solidFill>
                <a:latin typeface="Calibri" panose="020F0502020204030204" pitchFamily="34" charset="0"/>
                <a:cs typeface="Calibri" panose="020F0502020204030204" pitchFamily="34" charset="0"/>
              </a:rPr>
              <a:t>					</a:t>
            </a:r>
          </a:p>
        </p:txBody>
      </p:sp>
      <p:sp>
        <p:nvSpPr>
          <p:cNvPr id="98307" name="Line 9"/>
          <p:cNvSpPr>
            <a:spLocks noChangeShapeType="1"/>
          </p:cNvSpPr>
          <p:nvPr/>
        </p:nvSpPr>
        <p:spPr bwMode="auto">
          <a:xfrm>
            <a:off x="344557" y="6019800"/>
            <a:ext cx="8534400" cy="0"/>
          </a:xfrm>
          <a:prstGeom prst="line">
            <a:avLst/>
          </a:prstGeom>
          <a:noFill/>
          <a:ln w="76200">
            <a:solidFill>
              <a:srgbClr val="008000"/>
            </a:solidFill>
            <a:round/>
            <a:headEnd/>
            <a:tailEnd/>
          </a:ln>
        </p:spPr>
        <p:txBody>
          <a:bodyPr wrap="none" anchor="ctr"/>
          <a:lstStyle/>
          <a:p>
            <a:endParaRPr lang="en-US" dirty="0"/>
          </a:p>
        </p:txBody>
      </p:sp>
      <p:sp>
        <p:nvSpPr>
          <p:cNvPr id="98308" name="Line 9"/>
          <p:cNvSpPr>
            <a:spLocks noChangeShapeType="1"/>
          </p:cNvSpPr>
          <p:nvPr/>
        </p:nvSpPr>
        <p:spPr bwMode="auto">
          <a:xfrm>
            <a:off x="304800" y="4038600"/>
            <a:ext cx="8534400" cy="0"/>
          </a:xfrm>
          <a:prstGeom prst="line">
            <a:avLst/>
          </a:prstGeom>
          <a:noFill/>
          <a:ln w="76200">
            <a:solidFill>
              <a:srgbClr val="008000"/>
            </a:solidFill>
            <a:round/>
            <a:headEnd/>
            <a:tailEnd/>
          </a:ln>
        </p:spPr>
        <p:txBody>
          <a:bodyPr wrap="none" anchor="ctr"/>
          <a:lstStyle/>
          <a:p>
            <a:endParaRPr lang="en-US" dirty="0"/>
          </a:p>
        </p:txBody>
      </p:sp>
    </p:spTree>
    <p:extLst>
      <p:ext uri="{BB962C8B-B14F-4D97-AF65-F5344CB8AC3E}">
        <p14:creationId xmlns:p14="http://schemas.microsoft.com/office/powerpoint/2010/main" val="157990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85800" y="657285"/>
            <a:ext cx="7772400" cy="4524315"/>
          </a:xfrm>
          <a:prstGeom prst="rect">
            <a:avLst/>
          </a:prstGeom>
          <a:noFill/>
          <a:ln w="9525">
            <a:noFill/>
            <a:miter lim="800000"/>
            <a:headEnd/>
            <a:tailEnd/>
          </a:ln>
        </p:spPr>
        <p:txBody>
          <a:bodyPr>
            <a:spAutoFit/>
          </a:bodyPr>
          <a:lstStyle/>
          <a:p>
            <a:pPr eaLnBrk="0" hangingPunct="0">
              <a:tabLst>
                <a:tab pos="677863" algn="l"/>
              </a:tabLst>
            </a:pPr>
            <a:r>
              <a:rPr lang="en-US" sz="2800" b="1" dirty="0">
                <a:solidFill>
                  <a:srgbClr val="000048"/>
                </a:solidFill>
                <a:latin typeface="Calibri" panose="020F0502020204030204" pitchFamily="34" charset="0"/>
                <a:cs typeface="Calibri" panose="020F0502020204030204" pitchFamily="34" charset="0"/>
              </a:rPr>
              <a:t>                           View of Events</a:t>
            </a:r>
          </a:p>
          <a:p>
            <a:pPr algn="ctr" eaLnBrk="0" hangingPunct="0">
              <a:tabLst>
                <a:tab pos="677863" algn="l"/>
              </a:tabLst>
            </a:pPr>
            <a:endParaRPr lang="en-US" sz="2400" b="1" dirty="0">
              <a:solidFill>
                <a:srgbClr val="160054"/>
              </a:solidFill>
              <a:latin typeface="Calibri" panose="020F0502020204030204" pitchFamily="34" charset="0"/>
              <a:cs typeface="Calibri" panose="020F0502020204030204" pitchFamily="34" charset="0"/>
            </a:endParaRPr>
          </a:p>
          <a:p>
            <a:pPr algn="ctr" eaLnBrk="0" hangingPunct="0">
              <a:tabLst>
                <a:tab pos="677863" algn="l"/>
              </a:tabLst>
            </a:pPr>
            <a:endParaRPr lang="en-US" sz="1600" b="1" dirty="0">
              <a:solidFill>
                <a:srgbClr val="160054"/>
              </a:solidFill>
              <a:latin typeface="Calibri" panose="020F0502020204030204" pitchFamily="34" charset="0"/>
              <a:cs typeface="Calibri" panose="020F0502020204030204" pitchFamily="34" charset="0"/>
            </a:endParaRPr>
          </a:p>
          <a:p>
            <a:pPr eaLnBrk="0" hangingPunct="0">
              <a:tabLst>
                <a:tab pos="677863" algn="l"/>
              </a:tabLst>
            </a:pPr>
            <a:r>
              <a:rPr lang="en-US" sz="2400" b="1" dirty="0">
                <a:solidFill>
                  <a:srgbClr val="006600"/>
                </a:solidFill>
                <a:latin typeface="Calibri" panose="020F0502020204030204" pitchFamily="34" charset="0"/>
                <a:cs typeface="Calibri" panose="020F0502020204030204" pitchFamily="34" charset="0"/>
              </a:rPr>
              <a:t>     </a:t>
            </a:r>
            <a:r>
              <a:rPr lang="en-US" sz="2400" b="1" u="sng" dirty="0">
                <a:solidFill>
                  <a:srgbClr val="006600"/>
                </a:solidFill>
                <a:latin typeface="Calibri" panose="020F0502020204030204" pitchFamily="34" charset="0"/>
                <a:cs typeface="Calibri" panose="020F0502020204030204" pitchFamily="34" charset="0"/>
              </a:rPr>
              <a:t>Pessimist Thinking</a:t>
            </a:r>
            <a:r>
              <a:rPr lang="en-US" sz="2400" b="1" dirty="0">
                <a:solidFill>
                  <a:srgbClr val="006600"/>
                </a:solidFill>
                <a:latin typeface="Calibri" panose="020F0502020204030204" pitchFamily="34" charset="0"/>
                <a:cs typeface="Calibri" panose="020F0502020204030204" pitchFamily="34" charset="0"/>
              </a:rPr>
              <a:t>			</a:t>
            </a:r>
            <a:r>
              <a:rPr lang="en-US" sz="2400" b="1" u="sng" dirty="0">
                <a:solidFill>
                  <a:srgbClr val="006600"/>
                </a:solidFill>
                <a:latin typeface="Calibri" panose="020F0502020204030204" pitchFamily="34" charset="0"/>
                <a:cs typeface="Calibri" panose="020F0502020204030204" pitchFamily="34" charset="0"/>
              </a:rPr>
              <a:t>Optimist Thinking</a:t>
            </a:r>
          </a:p>
          <a:p>
            <a:pPr eaLnBrk="0" hangingPunct="0">
              <a:tabLst>
                <a:tab pos="677863" algn="l"/>
              </a:tabLst>
            </a:pPr>
            <a:endParaRPr lang="en-US" sz="2400" b="1" dirty="0">
              <a:solidFill>
                <a:srgbClr val="470066"/>
              </a:solidFill>
              <a:latin typeface="Calibri" panose="020F0502020204030204" pitchFamily="34" charset="0"/>
              <a:cs typeface="Calibri" panose="020F0502020204030204" pitchFamily="34" charset="0"/>
            </a:endParaRPr>
          </a:p>
          <a:p>
            <a:pPr eaLnBrk="0" hangingPunct="0">
              <a:tabLst>
                <a:tab pos="677863" algn="l"/>
              </a:tabLst>
            </a:pPr>
            <a:endParaRPr lang="en-US" sz="2400" b="1" dirty="0">
              <a:solidFill>
                <a:srgbClr val="470066"/>
              </a:solidFill>
              <a:latin typeface="Calibri" panose="020F0502020204030204" pitchFamily="34" charset="0"/>
              <a:cs typeface="Calibri" panose="020F0502020204030204" pitchFamily="34" charset="0"/>
            </a:endParaRPr>
          </a:p>
          <a:p>
            <a:pPr eaLnBrk="0" hangingPunct="0">
              <a:tabLst>
                <a:tab pos="677863" algn="l"/>
              </a:tabLst>
            </a:pPr>
            <a:endParaRPr lang="en-US" sz="2400" b="1" dirty="0">
              <a:solidFill>
                <a:srgbClr val="470066"/>
              </a:solidFill>
            </a:endParaRPr>
          </a:p>
          <a:p>
            <a:pPr eaLnBrk="0" hangingPunct="0">
              <a:tabLst>
                <a:tab pos="677863" algn="l"/>
              </a:tabLst>
            </a:pPr>
            <a:endParaRPr lang="en-US" sz="2400" b="1" dirty="0">
              <a:solidFill>
                <a:srgbClr val="470066"/>
              </a:solidFill>
            </a:endParaRPr>
          </a:p>
          <a:p>
            <a:pPr eaLnBrk="0" hangingPunct="0">
              <a:tabLst>
                <a:tab pos="677863" algn="l"/>
              </a:tabLst>
            </a:pPr>
            <a:endParaRPr lang="en-US" sz="2400" b="1" dirty="0">
              <a:solidFill>
                <a:srgbClr val="470066"/>
              </a:solidFill>
            </a:endParaRPr>
          </a:p>
          <a:p>
            <a:pPr eaLnBrk="0" hangingPunct="0">
              <a:tabLst>
                <a:tab pos="677863" algn="l"/>
              </a:tabLst>
            </a:pPr>
            <a:endParaRPr lang="en-US" sz="2400" b="1" dirty="0">
              <a:solidFill>
                <a:srgbClr val="470066"/>
              </a:solidFill>
            </a:endParaRPr>
          </a:p>
          <a:p>
            <a:pPr eaLnBrk="0" hangingPunct="0">
              <a:tabLst>
                <a:tab pos="677863" algn="l"/>
              </a:tabLst>
            </a:pPr>
            <a:endParaRPr lang="en-US" sz="1600" b="1" dirty="0">
              <a:solidFill>
                <a:srgbClr val="470066"/>
              </a:solidFill>
            </a:endParaRPr>
          </a:p>
          <a:p>
            <a:pPr eaLnBrk="0" hangingPunct="0">
              <a:tabLst>
                <a:tab pos="677863" algn="l"/>
              </a:tabLst>
            </a:pPr>
            <a:endParaRPr lang="en-US" sz="2400" b="1" dirty="0">
              <a:solidFill>
                <a:srgbClr val="470066"/>
              </a:solidFill>
            </a:endParaRPr>
          </a:p>
          <a:p>
            <a:pPr eaLnBrk="0" hangingPunct="0">
              <a:tabLst>
                <a:tab pos="677863" algn="l"/>
              </a:tabLst>
            </a:pPr>
            <a:endParaRPr lang="en-US" sz="1200" b="1" dirty="0">
              <a:solidFill>
                <a:srgbClr val="470066"/>
              </a:solidFill>
            </a:endParaRPr>
          </a:p>
        </p:txBody>
      </p:sp>
      <p:sp>
        <p:nvSpPr>
          <p:cNvPr id="4100" name="Line 9"/>
          <p:cNvSpPr>
            <a:spLocks noChangeShapeType="1"/>
          </p:cNvSpPr>
          <p:nvPr/>
        </p:nvSpPr>
        <p:spPr bwMode="auto">
          <a:xfrm>
            <a:off x="304800" y="5715000"/>
            <a:ext cx="8534400" cy="0"/>
          </a:xfrm>
          <a:prstGeom prst="line">
            <a:avLst/>
          </a:prstGeom>
          <a:noFill/>
          <a:ln w="76200">
            <a:solidFill>
              <a:srgbClr val="7030A0"/>
            </a:solidFill>
            <a:round/>
            <a:headEnd/>
            <a:tailEnd/>
          </a:ln>
        </p:spPr>
        <p:txBody>
          <a:bodyPr wrap="none" anchor="ctr"/>
          <a:lstStyle/>
          <a:p>
            <a:endParaRPr lang="en-US" dirty="0"/>
          </a:p>
        </p:txBody>
      </p:sp>
      <p:sp>
        <p:nvSpPr>
          <p:cNvPr id="4101" name="Line 9"/>
          <p:cNvSpPr>
            <a:spLocks noChangeShapeType="1"/>
          </p:cNvSpPr>
          <p:nvPr/>
        </p:nvSpPr>
        <p:spPr bwMode="auto">
          <a:xfrm>
            <a:off x="304800" y="2286000"/>
            <a:ext cx="8534400" cy="0"/>
          </a:xfrm>
          <a:prstGeom prst="line">
            <a:avLst/>
          </a:prstGeom>
          <a:noFill/>
          <a:ln w="76200">
            <a:solidFill>
              <a:srgbClr val="7030A0"/>
            </a:solidFill>
            <a:round/>
            <a:headEnd/>
            <a:tailEnd/>
          </a:ln>
        </p:spPr>
        <p:txBody>
          <a:bodyPr wrap="none" anchor="ctr"/>
          <a:lstStyle/>
          <a:p>
            <a:endParaRPr lang="en-US" dirty="0"/>
          </a:p>
        </p:txBody>
      </p:sp>
      <p:sp>
        <p:nvSpPr>
          <p:cNvPr id="6" name="Rectangle 5"/>
          <p:cNvSpPr/>
          <p:nvPr/>
        </p:nvSpPr>
        <p:spPr>
          <a:xfrm>
            <a:off x="3667415" y="2484090"/>
            <a:ext cx="1367682" cy="31547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sz="19900" b="1" dirty="0">
                <a:solidFill>
                  <a:srgbClr val="006600"/>
                </a:solidFill>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85800" y="457200"/>
            <a:ext cx="7772400" cy="6032500"/>
          </a:xfrm>
          <a:prstGeom prst="rect">
            <a:avLst/>
          </a:prstGeom>
          <a:noFill/>
          <a:ln w="9525">
            <a:noFill/>
            <a:miter lim="800000"/>
            <a:headEnd/>
            <a:tailEnd/>
          </a:ln>
        </p:spPr>
        <p:txBody>
          <a:bodyPr>
            <a:spAutoFit/>
          </a:bodyPr>
          <a:lstStyle/>
          <a:p>
            <a:pPr algn="ctr" eaLnBrk="0" hangingPunct="0">
              <a:tabLst>
                <a:tab pos="677863" algn="l"/>
              </a:tabLst>
            </a:pPr>
            <a:r>
              <a:rPr lang="en-US" sz="3600" b="1" dirty="0">
                <a:solidFill>
                  <a:srgbClr val="160054"/>
                </a:solidFill>
                <a:latin typeface="Calibri" panose="020F0502020204030204" pitchFamily="34" charset="0"/>
                <a:cs typeface="Calibri" panose="020F0502020204030204" pitchFamily="34" charset="0"/>
              </a:rPr>
              <a:t>V</a:t>
            </a:r>
            <a:r>
              <a:rPr lang="en-US" sz="2400" b="1" dirty="0">
                <a:solidFill>
                  <a:srgbClr val="160054"/>
                </a:solidFill>
                <a:latin typeface="Calibri" panose="020F0502020204030204" pitchFamily="34" charset="0"/>
                <a:cs typeface="Calibri" panose="020F0502020204030204" pitchFamily="34" charset="0"/>
              </a:rPr>
              <a:t>IEW OF </a:t>
            </a:r>
            <a:r>
              <a:rPr lang="en-US" sz="3600" b="1" dirty="0">
                <a:solidFill>
                  <a:srgbClr val="160054"/>
                </a:solidFill>
                <a:latin typeface="Calibri" panose="020F0502020204030204" pitchFamily="34" charset="0"/>
                <a:cs typeface="Calibri" panose="020F0502020204030204" pitchFamily="34" charset="0"/>
              </a:rPr>
              <a:t>E</a:t>
            </a:r>
            <a:r>
              <a:rPr lang="en-US" sz="2400" b="1" dirty="0">
                <a:solidFill>
                  <a:srgbClr val="160054"/>
                </a:solidFill>
                <a:latin typeface="Calibri" panose="020F0502020204030204" pitchFamily="34" charset="0"/>
                <a:cs typeface="Calibri" panose="020F0502020204030204" pitchFamily="34" charset="0"/>
              </a:rPr>
              <a:t>VENTS</a:t>
            </a:r>
          </a:p>
          <a:p>
            <a:pPr algn="ctr" eaLnBrk="0" hangingPunct="0">
              <a:tabLst>
                <a:tab pos="677863" algn="l"/>
              </a:tabLst>
            </a:pPr>
            <a:endParaRPr lang="en-US" sz="2400" b="1" dirty="0">
              <a:solidFill>
                <a:srgbClr val="160054"/>
              </a:solidFill>
              <a:latin typeface="Calibri" panose="020F0502020204030204" pitchFamily="34" charset="0"/>
              <a:cs typeface="Calibri" panose="020F0502020204030204" pitchFamily="34" charset="0"/>
            </a:endParaRPr>
          </a:p>
          <a:p>
            <a:pPr algn="ctr" eaLnBrk="0" hangingPunct="0">
              <a:tabLst>
                <a:tab pos="677863" algn="l"/>
              </a:tabLst>
            </a:pPr>
            <a:endParaRPr lang="en-US" sz="2400" b="1" dirty="0">
              <a:solidFill>
                <a:srgbClr val="160054"/>
              </a:solidFill>
              <a:latin typeface="Calibri" panose="020F0502020204030204" pitchFamily="34" charset="0"/>
              <a:cs typeface="Calibri" panose="020F0502020204030204" pitchFamily="34" charset="0"/>
            </a:endParaRPr>
          </a:p>
          <a:p>
            <a:pPr eaLnBrk="0" hangingPunct="0">
              <a:tabLst>
                <a:tab pos="677863" algn="l"/>
              </a:tabLst>
            </a:pPr>
            <a:r>
              <a:rPr lang="en-US" sz="3200" b="1" u="sng" dirty="0">
                <a:solidFill>
                  <a:srgbClr val="1C8014"/>
                </a:solidFill>
                <a:latin typeface="Calibri" panose="020F0502020204030204" pitchFamily="34" charset="0"/>
                <a:cs typeface="Calibri" panose="020F0502020204030204" pitchFamily="34" charset="0"/>
              </a:rPr>
              <a:t>P</a:t>
            </a:r>
            <a:r>
              <a:rPr lang="en-US" sz="2400" b="1" u="sng" dirty="0">
                <a:solidFill>
                  <a:srgbClr val="1C8014"/>
                </a:solidFill>
                <a:latin typeface="Calibri" panose="020F0502020204030204" pitchFamily="34" charset="0"/>
                <a:cs typeface="Calibri" panose="020F0502020204030204" pitchFamily="34" charset="0"/>
              </a:rPr>
              <a:t>essimist </a:t>
            </a:r>
            <a:r>
              <a:rPr lang="en-US" sz="3200" b="1" u="sng" dirty="0">
                <a:solidFill>
                  <a:srgbClr val="1C8014"/>
                </a:solidFill>
                <a:latin typeface="Calibri" panose="020F0502020204030204" pitchFamily="34" charset="0"/>
                <a:cs typeface="Calibri" panose="020F0502020204030204" pitchFamily="34" charset="0"/>
              </a:rPr>
              <a:t>T</a:t>
            </a:r>
            <a:r>
              <a:rPr lang="en-US" sz="2400" b="1" u="sng" dirty="0">
                <a:solidFill>
                  <a:srgbClr val="1C8014"/>
                </a:solidFill>
                <a:latin typeface="Calibri" panose="020F0502020204030204" pitchFamily="34" charset="0"/>
                <a:cs typeface="Calibri" panose="020F0502020204030204" pitchFamily="34" charset="0"/>
              </a:rPr>
              <a:t>hinking</a:t>
            </a:r>
            <a:r>
              <a:rPr lang="en-US" sz="2400" b="1" dirty="0">
                <a:solidFill>
                  <a:srgbClr val="1C8014"/>
                </a:solidFill>
                <a:latin typeface="Calibri" panose="020F0502020204030204" pitchFamily="34" charset="0"/>
                <a:cs typeface="Calibri" panose="020F0502020204030204" pitchFamily="34" charset="0"/>
              </a:rPr>
              <a:t>			</a:t>
            </a:r>
            <a:r>
              <a:rPr lang="en-US" sz="3200" b="1" u="sng" dirty="0">
                <a:solidFill>
                  <a:srgbClr val="1C8014"/>
                </a:solidFill>
                <a:latin typeface="Calibri" panose="020F0502020204030204" pitchFamily="34" charset="0"/>
                <a:cs typeface="Calibri" panose="020F0502020204030204" pitchFamily="34" charset="0"/>
              </a:rPr>
              <a:t>O</a:t>
            </a:r>
            <a:r>
              <a:rPr lang="en-US" sz="2400" b="1" u="sng" dirty="0">
                <a:solidFill>
                  <a:srgbClr val="1C8014"/>
                </a:solidFill>
                <a:latin typeface="Calibri" panose="020F0502020204030204" pitchFamily="34" charset="0"/>
                <a:cs typeface="Calibri" panose="020F0502020204030204" pitchFamily="34" charset="0"/>
              </a:rPr>
              <a:t>ptimist </a:t>
            </a:r>
            <a:r>
              <a:rPr lang="en-US" sz="3200" b="1" u="sng" dirty="0">
                <a:solidFill>
                  <a:srgbClr val="1C8014"/>
                </a:solidFill>
                <a:latin typeface="Calibri" panose="020F0502020204030204" pitchFamily="34" charset="0"/>
                <a:cs typeface="Calibri" panose="020F0502020204030204" pitchFamily="34" charset="0"/>
              </a:rPr>
              <a:t>T</a:t>
            </a:r>
            <a:r>
              <a:rPr lang="en-US" sz="2400" b="1" u="sng" dirty="0">
                <a:solidFill>
                  <a:srgbClr val="1C8014"/>
                </a:solidFill>
                <a:latin typeface="Calibri" panose="020F0502020204030204" pitchFamily="34" charset="0"/>
                <a:cs typeface="Calibri" panose="020F0502020204030204" pitchFamily="34" charset="0"/>
              </a:rPr>
              <a:t>hinking</a:t>
            </a:r>
          </a:p>
          <a:p>
            <a:pPr eaLnBrk="0" hangingPunct="0">
              <a:tabLst>
                <a:tab pos="677863" algn="l"/>
              </a:tabLst>
            </a:pPr>
            <a:endParaRPr lang="en-US" sz="2400" b="1" u="sng" dirty="0">
              <a:solidFill>
                <a:srgbClr val="930081"/>
              </a:solidFill>
              <a:latin typeface="Calibri" panose="020F0502020204030204" pitchFamily="34" charset="0"/>
              <a:cs typeface="Calibri" panose="020F0502020204030204" pitchFamily="34" charset="0"/>
            </a:endParaRPr>
          </a:p>
          <a:p>
            <a:pPr eaLnBrk="0" hangingPunct="0">
              <a:tabLst>
                <a:tab pos="677863" algn="l"/>
              </a:tabLst>
            </a:pPr>
            <a:r>
              <a:rPr lang="en-US" sz="2400" b="1" dirty="0">
                <a:solidFill>
                  <a:srgbClr val="470066"/>
                </a:solidFill>
                <a:latin typeface="Calibri" panose="020F0502020204030204" pitchFamily="34" charset="0"/>
                <a:cs typeface="Calibri" panose="020F0502020204030204" pitchFamily="34" charset="0"/>
              </a:rPr>
              <a:t>   Forever			     	Passing</a:t>
            </a:r>
          </a:p>
          <a:p>
            <a:pPr eaLnBrk="0" hangingPunct="0">
              <a:tabLst>
                <a:tab pos="677863" algn="l"/>
              </a:tabLst>
            </a:pPr>
            <a:endParaRPr lang="en-US" sz="1200" b="1" dirty="0">
              <a:solidFill>
                <a:srgbClr val="470066"/>
              </a:solidFill>
              <a:latin typeface="Calibri" panose="020F0502020204030204" pitchFamily="34" charset="0"/>
              <a:cs typeface="Calibri" panose="020F0502020204030204" pitchFamily="34" charset="0"/>
            </a:endParaRPr>
          </a:p>
          <a:p>
            <a:pPr eaLnBrk="0" hangingPunct="0">
              <a:tabLst>
                <a:tab pos="677863" algn="l"/>
              </a:tabLst>
            </a:pPr>
            <a:r>
              <a:rPr lang="en-US" sz="2400" b="1" dirty="0">
                <a:solidFill>
                  <a:srgbClr val="470066"/>
                </a:solidFill>
                <a:latin typeface="Calibri" panose="020F0502020204030204" pitchFamily="34" charset="0"/>
                <a:cs typeface="Calibri" panose="020F0502020204030204" pitchFamily="34" charset="0"/>
              </a:rPr>
              <a:t>   Far-Reaching		     	Particular (An Event)</a:t>
            </a:r>
          </a:p>
          <a:p>
            <a:pPr eaLnBrk="0" hangingPunct="0">
              <a:tabLst>
                <a:tab pos="677863" algn="l"/>
              </a:tabLst>
            </a:pPr>
            <a:endParaRPr lang="en-US" sz="1200" b="1" dirty="0">
              <a:solidFill>
                <a:srgbClr val="470066"/>
              </a:solidFill>
              <a:latin typeface="Calibri" panose="020F0502020204030204" pitchFamily="34" charset="0"/>
              <a:cs typeface="Calibri" panose="020F0502020204030204" pitchFamily="34" charset="0"/>
            </a:endParaRPr>
          </a:p>
          <a:p>
            <a:pPr eaLnBrk="0" hangingPunct="0">
              <a:tabLst>
                <a:tab pos="677863" algn="l"/>
              </a:tabLst>
            </a:pPr>
            <a:r>
              <a:rPr lang="en-US" sz="2400" b="1" dirty="0">
                <a:solidFill>
                  <a:srgbClr val="470066"/>
                </a:solidFill>
                <a:latin typeface="Calibri" panose="020F0502020204030204" pitchFamily="34" charset="0"/>
                <a:cs typeface="Calibri" panose="020F0502020204030204" pitchFamily="34" charset="0"/>
              </a:rPr>
              <a:t>   Faultfinding			     	Practical Reason</a:t>
            </a:r>
          </a:p>
          <a:p>
            <a:pPr eaLnBrk="0" hangingPunct="0">
              <a:tabLst>
                <a:tab pos="677863" algn="l"/>
              </a:tabLst>
            </a:pPr>
            <a:endParaRPr lang="en-US" sz="1200" b="1" dirty="0">
              <a:solidFill>
                <a:srgbClr val="470066"/>
              </a:solidFill>
              <a:latin typeface="Calibri" panose="020F0502020204030204" pitchFamily="34" charset="0"/>
              <a:cs typeface="Calibri" panose="020F0502020204030204" pitchFamily="34" charset="0"/>
            </a:endParaRPr>
          </a:p>
          <a:p>
            <a:pPr eaLnBrk="0" hangingPunct="0">
              <a:tabLst>
                <a:tab pos="677863" algn="l"/>
              </a:tabLst>
            </a:pPr>
            <a:r>
              <a:rPr lang="en-US" sz="2400" b="1" dirty="0">
                <a:solidFill>
                  <a:srgbClr val="470066"/>
                </a:solidFill>
                <a:latin typeface="Calibri" panose="020F0502020204030204" pitchFamily="34" charset="0"/>
                <a:cs typeface="Calibri" panose="020F0502020204030204" pitchFamily="34" charset="0"/>
              </a:rPr>
              <a:t>   Blame			     	Explain</a:t>
            </a:r>
          </a:p>
          <a:p>
            <a:pPr eaLnBrk="0" hangingPunct="0">
              <a:tabLst>
                <a:tab pos="677863" algn="l"/>
              </a:tabLst>
            </a:pPr>
            <a:endParaRPr lang="en-US" sz="2400" b="1" dirty="0">
              <a:solidFill>
                <a:srgbClr val="470066"/>
              </a:solidFill>
              <a:latin typeface="Calibri" panose="020F0502020204030204" pitchFamily="34" charset="0"/>
              <a:cs typeface="Calibri" panose="020F0502020204030204" pitchFamily="34" charset="0"/>
            </a:endParaRPr>
          </a:p>
          <a:p>
            <a:pPr eaLnBrk="0" hangingPunct="0">
              <a:tabLst>
                <a:tab pos="677863" algn="l"/>
              </a:tabLst>
            </a:pPr>
            <a:endParaRPr lang="en-US" sz="5400" b="1" dirty="0">
              <a:solidFill>
                <a:srgbClr val="470066"/>
              </a:solidFill>
              <a:latin typeface="Calibri" panose="020F0502020204030204" pitchFamily="34" charset="0"/>
              <a:cs typeface="Calibri" panose="020F0502020204030204" pitchFamily="34" charset="0"/>
            </a:endParaRPr>
          </a:p>
          <a:p>
            <a:pPr eaLnBrk="0" hangingPunct="0">
              <a:tabLst>
                <a:tab pos="677863" algn="l"/>
              </a:tabLst>
            </a:pPr>
            <a:r>
              <a:rPr lang="en-US" sz="2400" b="1" dirty="0">
                <a:solidFill>
                  <a:srgbClr val="005E00"/>
                </a:solidFill>
                <a:latin typeface="Calibri" panose="020F0502020204030204" pitchFamily="34" charset="0"/>
                <a:cs typeface="Calibri" panose="020F0502020204030204" pitchFamily="34" charset="0"/>
              </a:rPr>
              <a:t>    </a:t>
            </a:r>
            <a:r>
              <a:rPr lang="en-US" sz="3600" b="1" dirty="0">
                <a:solidFill>
                  <a:srgbClr val="005E00"/>
                </a:solidFill>
                <a:latin typeface="Calibri" panose="020F0502020204030204" pitchFamily="34" charset="0"/>
                <a:cs typeface="Calibri" panose="020F0502020204030204" pitchFamily="34" charset="0"/>
              </a:rPr>
              <a:t>H</a:t>
            </a:r>
            <a:r>
              <a:rPr lang="en-US" sz="2400" b="1" dirty="0">
                <a:solidFill>
                  <a:srgbClr val="005E00"/>
                </a:solidFill>
                <a:latin typeface="Calibri" panose="020F0502020204030204" pitchFamily="34" charset="0"/>
                <a:cs typeface="Calibri" panose="020F0502020204030204" pitchFamily="34" charset="0"/>
              </a:rPr>
              <a:t>elplessness</a:t>
            </a:r>
            <a:r>
              <a:rPr lang="en-US" sz="2400" b="1" dirty="0">
                <a:solidFill>
                  <a:srgbClr val="470066"/>
                </a:solidFill>
                <a:latin typeface="Calibri" panose="020F0502020204030204" pitchFamily="34" charset="0"/>
                <a:cs typeface="Calibri" panose="020F0502020204030204" pitchFamily="34" charset="0"/>
              </a:rPr>
              <a:t>			    	</a:t>
            </a:r>
            <a:r>
              <a:rPr lang="en-US" sz="3600" b="1" dirty="0">
                <a:solidFill>
                  <a:srgbClr val="005E00"/>
                </a:solidFill>
                <a:latin typeface="Calibri" panose="020F0502020204030204" pitchFamily="34" charset="0"/>
                <a:cs typeface="Calibri" panose="020F0502020204030204" pitchFamily="34" charset="0"/>
              </a:rPr>
              <a:t>H</a:t>
            </a:r>
            <a:r>
              <a:rPr lang="en-US" sz="2400" b="1" dirty="0">
                <a:solidFill>
                  <a:srgbClr val="005E00"/>
                </a:solidFill>
                <a:latin typeface="Calibri" panose="020F0502020204030204" pitchFamily="34" charset="0"/>
                <a:cs typeface="Calibri" panose="020F0502020204030204" pitchFamily="34" charset="0"/>
              </a:rPr>
              <a:t>opefulness</a:t>
            </a:r>
          </a:p>
        </p:txBody>
      </p:sp>
      <p:sp>
        <p:nvSpPr>
          <p:cNvPr id="5123" name="Freeform 3"/>
          <p:cNvSpPr>
            <a:spLocks/>
          </p:cNvSpPr>
          <p:nvPr/>
        </p:nvSpPr>
        <p:spPr bwMode="auto">
          <a:xfrm>
            <a:off x="2286000" y="1119188"/>
            <a:ext cx="4724400" cy="633412"/>
          </a:xfrm>
          <a:custGeom>
            <a:avLst/>
            <a:gdLst>
              <a:gd name="T0" fmla="*/ 0 w 2976"/>
              <a:gd name="T1" fmla="*/ 2147483647 h 399"/>
              <a:gd name="T2" fmla="*/ 2147483647 w 2976"/>
              <a:gd name="T3" fmla="*/ 0 h 399"/>
              <a:gd name="T4" fmla="*/ 2147483647 w 2976"/>
              <a:gd name="T5" fmla="*/ 2147483647 h 399"/>
              <a:gd name="T6" fmla="*/ 0 60000 65536"/>
              <a:gd name="T7" fmla="*/ 0 60000 65536"/>
              <a:gd name="T8" fmla="*/ 0 60000 65536"/>
              <a:gd name="T9" fmla="*/ 0 w 2976"/>
              <a:gd name="T10" fmla="*/ 0 h 399"/>
              <a:gd name="T11" fmla="*/ 2976 w 2976"/>
              <a:gd name="T12" fmla="*/ 399 h 399"/>
            </a:gdLst>
            <a:ahLst/>
            <a:cxnLst>
              <a:cxn ang="T6">
                <a:pos x="T0" y="T1"/>
              </a:cxn>
              <a:cxn ang="T7">
                <a:pos x="T2" y="T3"/>
              </a:cxn>
              <a:cxn ang="T8">
                <a:pos x="T4" y="T5"/>
              </a:cxn>
            </a:cxnLst>
            <a:rect l="T9" t="T10" r="T11" b="T12"/>
            <a:pathLst>
              <a:path w="2976" h="399">
                <a:moveTo>
                  <a:pt x="0" y="399"/>
                </a:moveTo>
                <a:lnTo>
                  <a:pt x="1488" y="0"/>
                </a:lnTo>
                <a:lnTo>
                  <a:pt x="2976" y="399"/>
                </a:lnTo>
              </a:path>
            </a:pathLst>
          </a:custGeom>
          <a:noFill/>
          <a:ln w="57150">
            <a:solidFill>
              <a:srgbClr val="660033"/>
            </a:solidFill>
            <a:round/>
            <a:headEnd/>
            <a:tailEnd/>
          </a:ln>
        </p:spPr>
        <p:txBody>
          <a:bodyPr wrap="none" anchor="ctr"/>
          <a:lstStyle/>
          <a:p>
            <a:endParaRPr lang="en-US" dirty="0"/>
          </a:p>
        </p:txBody>
      </p:sp>
      <p:sp>
        <p:nvSpPr>
          <p:cNvPr id="5124" name="Freeform 4"/>
          <p:cNvSpPr>
            <a:spLocks/>
          </p:cNvSpPr>
          <p:nvPr/>
        </p:nvSpPr>
        <p:spPr bwMode="auto">
          <a:xfrm>
            <a:off x="4191000" y="2667000"/>
            <a:ext cx="381000" cy="2209800"/>
          </a:xfrm>
          <a:custGeom>
            <a:avLst/>
            <a:gdLst>
              <a:gd name="T0" fmla="*/ 2147483647 w 336"/>
              <a:gd name="T1" fmla="*/ 0 h 1680"/>
              <a:gd name="T2" fmla="*/ 0 w 336"/>
              <a:gd name="T3" fmla="*/ 2147483647 h 1680"/>
              <a:gd name="T4" fmla="*/ 2147483647 w 336"/>
              <a:gd name="T5" fmla="*/ 2147483647 h 1680"/>
              <a:gd name="T6" fmla="*/ 0 w 336"/>
              <a:gd name="T7" fmla="*/ 2147483647 h 1680"/>
              <a:gd name="T8" fmla="*/ 0 60000 65536"/>
              <a:gd name="T9" fmla="*/ 0 60000 65536"/>
              <a:gd name="T10" fmla="*/ 0 60000 65536"/>
              <a:gd name="T11" fmla="*/ 0 60000 65536"/>
              <a:gd name="T12" fmla="*/ 0 w 336"/>
              <a:gd name="T13" fmla="*/ 0 h 1680"/>
              <a:gd name="T14" fmla="*/ 336 w 336"/>
              <a:gd name="T15" fmla="*/ 1680 h 1680"/>
            </a:gdLst>
            <a:ahLst/>
            <a:cxnLst>
              <a:cxn ang="T8">
                <a:pos x="T0" y="T1"/>
              </a:cxn>
              <a:cxn ang="T9">
                <a:pos x="T2" y="T3"/>
              </a:cxn>
              <a:cxn ang="T10">
                <a:pos x="T4" y="T5"/>
              </a:cxn>
              <a:cxn ang="T11">
                <a:pos x="T6" y="T7"/>
              </a:cxn>
            </a:cxnLst>
            <a:rect l="T12" t="T13" r="T14" b="T15"/>
            <a:pathLst>
              <a:path w="336" h="1680">
                <a:moveTo>
                  <a:pt x="240" y="0"/>
                </a:moveTo>
                <a:lnTo>
                  <a:pt x="0" y="864"/>
                </a:lnTo>
                <a:lnTo>
                  <a:pt x="336" y="624"/>
                </a:lnTo>
                <a:lnTo>
                  <a:pt x="0" y="1680"/>
                </a:lnTo>
              </a:path>
            </a:pathLst>
          </a:custGeom>
          <a:noFill/>
          <a:ln w="57150">
            <a:solidFill>
              <a:srgbClr val="660033"/>
            </a:solidFill>
            <a:round/>
            <a:headEnd/>
            <a:tailEnd/>
          </a:ln>
        </p:spPr>
        <p:txBody>
          <a:bodyPr wrap="none" anchor="ctr"/>
          <a:lstStyle/>
          <a:p>
            <a:endParaRPr lang="en-US" dirty="0"/>
          </a:p>
        </p:txBody>
      </p:sp>
      <p:sp>
        <p:nvSpPr>
          <p:cNvPr id="5" name="Line 3"/>
          <p:cNvSpPr>
            <a:spLocks noChangeShapeType="1"/>
          </p:cNvSpPr>
          <p:nvPr/>
        </p:nvSpPr>
        <p:spPr bwMode="auto">
          <a:xfrm>
            <a:off x="1828800" y="4876800"/>
            <a:ext cx="0" cy="914400"/>
          </a:xfrm>
          <a:prstGeom prst="line">
            <a:avLst/>
          </a:prstGeom>
          <a:noFill/>
          <a:ln w="57150">
            <a:solidFill>
              <a:srgbClr val="660033"/>
            </a:solidFill>
            <a:round/>
            <a:headEnd type="none" w="med" len="med"/>
            <a:tailEnd type="triangle" w="med" len="med"/>
          </a:ln>
        </p:spPr>
        <p:txBody>
          <a:bodyPr/>
          <a:lstStyle/>
          <a:p>
            <a:pPr>
              <a:defRPr/>
            </a:pPr>
            <a:endParaRPr lang="en-US" dirty="0">
              <a:ln>
                <a:solidFill>
                  <a:srgbClr val="000099"/>
                </a:solidFill>
              </a:ln>
              <a:solidFill>
                <a:srgbClr val="000099"/>
              </a:solidFill>
            </a:endParaRPr>
          </a:p>
        </p:txBody>
      </p:sp>
      <p:sp>
        <p:nvSpPr>
          <p:cNvPr id="6" name="Line 3"/>
          <p:cNvSpPr>
            <a:spLocks noChangeShapeType="1"/>
          </p:cNvSpPr>
          <p:nvPr/>
        </p:nvSpPr>
        <p:spPr bwMode="auto">
          <a:xfrm>
            <a:off x="6934200" y="4876800"/>
            <a:ext cx="0" cy="914400"/>
          </a:xfrm>
          <a:prstGeom prst="line">
            <a:avLst/>
          </a:prstGeom>
          <a:noFill/>
          <a:ln w="57150">
            <a:solidFill>
              <a:srgbClr val="660033"/>
            </a:solidFill>
            <a:round/>
            <a:headEnd type="none" w="med" len="med"/>
            <a:tailEnd type="triangle" w="med" len="med"/>
          </a:ln>
        </p:spPr>
        <p:txBody>
          <a:bodyPr/>
          <a:lstStyle/>
          <a:p>
            <a:pPr>
              <a:defRPr/>
            </a:pPr>
            <a:endParaRPr lang="en-US" dirty="0">
              <a:ln>
                <a:solidFill>
                  <a:srgbClr val="000099"/>
                </a:solidFill>
              </a:ln>
              <a:solidFill>
                <a:srgbClr val="00009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609600"/>
            <a:ext cx="8229600" cy="5200650"/>
          </a:xfrm>
          <a:prstGeom prst="rect">
            <a:avLst/>
          </a:prstGeom>
          <a:noFill/>
          <a:ln w="9525">
            <a:noFill/>
            <a:miter lim="800000"/>
            <a:headEnd/>
            <a:tailEnd/>
          </a:ln>
        </p:spPr>
        <p:txBody>
          <a:bodyPr>
            <a:spAutoFit/>
          </a:bodyPr>
          <a:lstStyle/>
          <a:p>
            <a:pPr algn="ctr" eaLnBrk="0" hangingPunct="0">
              <a:tabLst>
                <a:tab pos="677863" algn="l"/>
              </a:tabLst>
            </a:pPr>
            <a:r>
              <a:rPr lang="en-US" sz="3600" b="1" dirty="0">
                <a:solidFill>
                  <a:srgbClr val="160054"/>
                </a:solidFill>
              </a:rPr>
              <a:t>F</a:t>
            </a:r>
            <a:r>
              <a:rPr lang="en-US" sz="2400" b="1" dirty="0">
                <a:solidFill>
                  <a:srgbClr val="160054"/>
                </a:solidFill>
              </a:rPr>
              <a:t>OCUS . . . </a:t>
            </a:r>
            <a:r>
              <a:rPr lang="en-US" sz="3600" b="1" dirty="0">
                <a:solidFill>
                  <a:srgbClr val="160054"/>
                </a:solidFill>
              </a:rPr>
              <a:t>Y</a:t>
            </a:r>
            <a:r>
              <a:rPr lang="en-US" sz="2400" b="1" dirty="0">
                <a:solidFill>
                  <a:srgbClr val="160054"/>
                </a:solidFill>
              </a:rPr>
              <a:t>OUR </a:t>
            </a:r>
            <a:r>
              <a:rPr lang="en-US" sz="3600" b="1" dirty="0">
                <a:solidFill>
                  <a:srgbClr val="160054"/>
                </a:solidFill>
              </a:rPr>
              <a:t>C</a:t>
            </a:r>
            <a:r>
              <a:rPr lang="en-US" sz="2400" b="1" dirty="0">
                <a:solidFill>
                  <a:srgbClr val="160054"/>
                </a:solidFill>
              </a:rPr>
              <a:t>HOICE</a:t>
            </a:r>
          </a:p>
          <a:p>
            <a:pPr algn="ctr" eaLnBrk="0" hangingPunct="0">
              <a:tabLst>
                <a:tab pos="677863" algn="l"/>
              </a:tabLst>
            </a:pPr>
            <a:endParaRPr lang="en-US" sz="2400" b="1" dirty="0">
              <a:solidFill>
                <a:srgbClr val="160054"/>
              </a:solidFill>
            </a:endParaRPr>
          </a:p>
          <a:p>
            <a:pPr algn="ctr" eaLnBrk="0" hangingPunct="0">
              <a:tabLst>
                <a:tab pos="677863" algn="l"/>
              </a:tabLst>
            </a:pPr>
            <a:endParaRPr lang="en-US" sz="2000" b="1" dirty="0">
              <a:solidFill>
                <a:srgbClr val="160054"/>
              </a:solidFill>
            </a:endParaRPr>
          </a:p>
          <a:p>
            <a:pPr eaLnBrk="0" hangingPunct="0">
              <a:tabLst>
                <a:tab pos="677863" algn="l"/>
              </a:tabLst>
            </a:pPr>
            <a:r>
              <a:rPr lang="en-US" sz="3200" b="1" dirty="0">
                <a:solidFill>
                  <a:srgbClr val="930081"/>
                </a:solidFill>
              </a:rPr>
              <a:t> </a:t>
            </a:r>
            <a:r>
              <a:rPr lang="en-US" sz="2400" b="1" dirty="0">
                <a:solidFill>
                  <a:srgbClr val="930081"/>
                </a:solidFill>
              </a:rPr>
              <a:t>    </a:t>
            </a:r>
            <a:r>
              <a:rPr lang="en-US" sz="2400" b="1" u="sng" dirty="0">
                <a:solidFill>
                  <a:srgbClr val="006600"/>
                </a:solidFill>
              </a:rPr>
              <a:t>Negative Approach</a:t>
            </a:r>
            <a:r>
              <a:rPr lang="en-US" sz="2400" b="1" dirty="0">
                <a:solidFill>
                  <a:srgbClr val="006600"/>
                </a:solidFill>
              </a:rPr>
              <a:t>		   </a:t>
            </a:r>
            <a:r>
              <a:rPr lang="en-US" sz="2400" b="1" u="sng" dirty="0">
                <a:solidFill>
                  <a:srgbClr val="006600"/>
                </a:solidFill>
              </a:rPr>
              <a:t>Positive Approach</a:t>
            </a:r>
          </a:p>
          <a:p>
            <a:pPr eaLnBrk="0" hangingPunct="0">
              <a:tabLst>
                <a:tab pos="677863" algn="l"/>
              </a:tabLst>
            </a:pPr>
            <a:endParaRPr lang="en-US" sz="1200" b="1" u="sng" dirty="0">
              <a:solidFill>
                <a:srgbClr val="800000"/>
              </a:solidFill>
            </a:endParaRPr>
          </a:p>
          <a:p>
            <a:pPr eaLnBrk="0" hangingPunct="0">
              <a:tabLst>
                <a:tab pos="677863" algn="l"/>
              </a:tabLst>
            </a:pPr>
            <a:endParaRPr lang="en-US" sz="1200" b="1" u="sng" dirty="0">
              <a:solidFill>
                <a:srgbClr val="930081"/>
              </a:solidFill>
            </a:endParaRPr>
          </a:p>
          <a:p>
            <a:pPr eaLnBrk="0" hangingPunct="0">
              <a:tabLst>
                <a:tab pos="677863" algn="l"/>
              </a:tabLst>
            </a:pPr>
            <a:r>
              <a:rPr lang="en-US" sz="2000" b="1" dirty="0">
                <a:solidFill>
                  <a:srgbClr val="470066"/>
                </a:solidFill>
              </a:rPr>
              <a:t>      Pain				    Pleasure</a:t>
            </a:r>
          </a:p>
          <a:p>
            <a:pPr eaLnBrk="0" hangingPunct="0">
              <a:tabLst>
                <a:tab pos="677863" algn="l"/>
              </a:tabLst>
            </a:pPr>
            <a:endParaRPr lang="en-US" sz="800" b="1" dirty="0">
              <a:solidFill>
                <a:srgbClr val="470066"/>
              </a:solidFill>
            </a:endParaRPr>
          </a:p>
          <a:p>
            <a:pPr eaLnBrk="0" hangingPunct="0">
              <a:tabLst>
                <a:tab pos="677863" algn="l"/>
              </a:tabLst>
            </a:pPr>
            <a:r>
              <a:rPr lang="en-US" sz="2000" b="1" dirty="0">
                <a:solidFill>
                  <a:srgbClr val="470066"/>
                </a:solidFill>
              </a:rPr>
              <a:t>      Fear				    Desire</a:t>
            </a:r>
          </a:p>
          <a:p>
            <a:pPr eaLnBrk="0" hangingPunct="0">
              <a:tabLst>
                <a:tab pos="677863" algn="l"/>
              </a:tabLst>
            </a:pPr>
            <a:endParaRPr lang="en-US" sz="1200" b="1" dirty="0">
              <a:solidFill>
                <a:srgbClr val="470066"/>
              </a:solidFill>
            </a:endParaRPr>
          </a:p>
          <a:p>
            <a:pPr eaLnBrk="0" hangingPunct="0">
              <a:tabLst>
                <a:tab pos="677863" algn="l"/>
              </a:tabLst>
            </a:pPr>
            <a:r>
              <a:rPr lang="en-US" sz="2000" b="1" dirty="0">
                <a:solidFill>
                  <a:srgbClr val="470066"/>
                </a:solidFill>
              </a:rPr>
              <a:t>      What You Don’t Want		    What You Want</a:t>
            </a:r>
          </a:p>
          <a:p>
            <a:pPr eaLnBrk="0" hangingPunct="0">
              <a:tabLst>
                <a:tab pos="677863" algn="l"/>
              </a:tabLst>
            </a:pPr>
            <a:endParaRPr lang="en-US" sz="1200" b="1" dirty="0">
              <a:solidFill>
                <a:srgbClr val="470066"/>
              </a:solidFill>
            </a:endParaRPr>
          </a:p>
          <a:p>
            <a:pPr eaLnBrk="0" hangingPunct="0">
              <a:tabLst>
                <a:tab pos="677863" algn="l"/>
              </a:tabLst>
            </a:pPr>
            <a:r>
              <a:rPr lang="en-US" sz="2000" b="1" dirty="0">
                <a:solidFill>
                  <a:srgbClr val="470066"/>
                </a:solidFill>
              </a:rPr>
              <a:t>      Preoccupied With 			    Seeks Out Fresh Side</a:t>
            </a:r>
          </a:p>
          <a:p>
            <a:pPr eaLnBrk="0" hangingPunct="0">
              <a:tabLst>
                <a:tab pos="677863" algn="l"/>
              </a:tabLst>
            </a:pPr>
            <a:r>
              <a:rPr lang="en-US" sz="2000" b="1" dirty="0">
                <a:solidFill>
                  <a:srgbClr val="470066"/>
                </a:solidFill>
              </a:rPr>
              <a:t>		 Pitfalls / Problems</a:t>
            </a:r>
          </a:p>
          <a:p>
            <a:pPr eaLnBrk="0" hangingPunct="0">
              <a:tabLst>
                <a:tab pos="677863" algn="l"/>
              </a:tabLst>
            </a:pPr>
            <a:endParaRPr lang="en-US" sz="1200" b="1" dirty="0">
              <a:solidFill>
                <a:srgbClr val="470066"/>
              </a:solidFill>
            </a:endParaRPr>
          </a:p>
          <a:p>
            <a:pPr eaLnBrk="0" hangingPunct="0">
              <a:tabLst>
                <a:tab pos="677863" algn="l"/>
              </a:tabLst>
            </a:pPr>
            <a:r>
              <a:rPr lang="en-US" sz="2000" b="1" dirty="0">
                <a:solidFill>
                  <a:srgbClr val="470066"/>
                </a:solidFill>
              </a:rPr>
              <a:t>      Searches For Problems		    Searches For Solutions</a:t>
            </a:r>
          </a:p>
          <a:p>
            <a:pPr eaLnBrk="0" hangingPunct="0">
              <a:tabLst>
                <a:tab pos="677863" algn="l"/>
              </a:tabLst>
            </a:pPr>
            <a:endParaRPr lang="en-US" sz="1200" b="1" dirty="0">
              <a:solidFill>
                <a:srgbClr val="470066"/>
              </a:solidFill>
            </a:endParaRPr>
          </a:p>
          <a:p>
            <a:pPr eaLnBrk="0" hangingPunct="0">
              <a:tabLst>
                <a:tab pos="677863" algn="l"/>
              </a:tabLst>
            </a:pPr>
            <a:r>
              <a:rPr lang="en-US" sz="2000" b="1" dirty="0">
                <a:solidFill>
                  <a:srgbClr val="470066"/>
                </a:solidFill>
              </a:rPr>
              <a:t>      Dreads The Worst			    Seeks For The Best</a:t>
            </a:r>
            <a:endParaRPr lang="en-US" sz="2000" b="1" dirty="0">
              <a:solidFill>
                <a:srgbClr val="005E00"/>
              </a:solidFill>
            </a:endParaRPr>
          </a:p>
        </p:txBody>
      </p:sp>
      <p:sp>
        <p:nvSpPr>
          <p:cNvPr id="8195" name="Freeform 3"/>
          <p:cNvSpPr>
            <a:spLocks/>
          </p:cNvSpPr>
          <p:nvPr/>
        </p:nvSpPr>
        <p:spPr bwMode="auto">
          <a:xfrm>
            <a:off x="2286000" y="1219200"/>
            <a:ext cx="4724400" cy="633413"/>
          </a:xfrm>
          <a:custGeom>
            <a:avLst/>
            <a:gdLst>
              <a:gd name="T0" fmla="*/ 0 w 2976"/>
              <a:gd name="T1" fmla="*/ 2147483647 h 399"/>
              <a:gd name="T2" fmla="*/ 2147483647 w 2976"/>
              <a:gd name="T3" fmla="*/ 0 h 399"/>
              <a:gd name="T4" fmla="*/ 2147483647 w 2976"/>
              <a:gd name="T5" fmla="*/ 2147483647 h 399"/>
              <a:gd name="T6" fmla="*/ 0 60000 65536"/>
              <a:gd name="T7" fmla="*/ 0 60000 65536"/>
              <a:gd name="T8" fmla="*/ 0 60000 65536"/>
              <a:gd name="T9" fmla="*/ 0 w 2976"/>
              <a:gd name="T10" fmla="*/ 0 h 399"/>
              <a:gd name="T11" fmla="*/ 2976 w 2976"/>
              <a:gd name="T12" fmla="*/ 399 h 399"/>
            </a:gdLst>
            <a:ahLst/>
            <a:cxnLst>
              <a:cxn ang="T6">
                <a:pos x="T0" y="T1"/>
              </a:cxn>
              <a:cxn ang="T7">
                <a:pos x="T2" y="T3"/>
              </a:cxn>
              <a:cxn ang="T8">
                <a:pos x="T4" y="T5"/>
              </a:cxn>
            </a:cxnLst>
            <a:rect l="T9" t="T10" r="T11" b="T12"/>
            <a:pathLst>
              <a:path w="2976" h="399">
                <a:moveTo>
                  <a:pt x="0" y="399"/>
                </a:moveTo>
                <a:lnTo>
                  <a:pt x="1488" y="0"/>
                </a:lnTo>
                <a:lnTo>
                  <a:pt x="2976" y="399"/>
                </a:lnTo>
              </a:path>
            </a:pathLst>
          </a:custGeom>
          <a:noFill/>
          <a:ln w="57150">
            <a:solidFill>
              <a:srgbClr val="0066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8196" name="Freeform 4"/>
          <p:cNvSpPr>
            <a:spLocks/>
          </p:cNvSpPr>
          <p:nvPr/>
        </p:nvSpPr>
        <p:spPr bwMode="auto">
          <a:xfrm>
            <a:off x="4191000" y="2590800"/>
            <a:ext cx="381000" cy="3200400"/>
          </a:xfrm>
          <a:custGeom>
            <a:avLst/>
            <a:gdLst>
              <a:gd name="T0" fmla="*/ 2147483647 w 336"/>
              <a:gd name="T1" fmla="*/ 0 h 1680"/>
              <a:gd name="T2" fmla="*/ 0 w 336"/>
              <a:gd name="T3" fmla="*/ 2147483647 h 1680"/>
              <a:gd name="T4" fmla="*/ 2147483647 w 336"/>
              <a:gd name="T5" fmla="*/ 2147483647 h 1680"/>
              <a:gd name="T6" fmla="*/ 0 w 336"/>
              <a:gd name="T7" fmla="*/ 2147483647 h 1680"/>
              <a:gd name="T8" fmla="*/ 0 60000 65536"/>
              <a:gd name="T9" fmla="*/ 0 60000 65536"/>
              <a:gd name="T10" fmla="*/ 0 60000 65536"/>
              <a:gd name="T11" fmla="*/ 0 60000 65536"/>
              <a:gd name="T12" fmla="*/ 0 w 336"/>
              <a:gd name="T13" fmla="*/ 0 h 1680"/>
              <a:gd name="T14" fmla="*/ 336 w 336"/>
              <a:gd name="T15" fmla="*/ 1680 h 1680"/>
            </a:gdLst>
            <a:ahLst/>
            <a:cxnLst>
              <a:cxn ang="T8">
                <a:pos x="T0" y="T1"/>
              </a:cxn>
              <a:cxn ang="T9">
                <a:pos x="T2" y="T3"/>
              </a:cxn>
              <a:cxn ang="T10">
                <a:pos x="T4" y="T5"/>
              </a:cxn>
              <a:cxn ang="T11">
                <a:pos x="T6" y="T7"/>
              </a:cxn>
            </a:cxnLst>
            <a:rect l="T12" t="T13" r="T14" b="T15"/>
            <a:pathLst>
              <a:path w="336" h="1680">
                <a:moveTo>
                  <a:pt x="240" y="0"/>
                </a:moveTo>
                <a:lnTo>
                  <a:pt x="0" y="864"/>
                </a:lnTo>
                <a:lnTo>
                  <a:pt x="336" y="624"/>
                </a:lnTo>
                <a:lnTo>
                  <a:pt x="0" y="1680"/>
                </a:lnTo>
              </a:path>
            </a:pathLst>
          </a:custGeom>
          <a:noFill/>
          <a:ln w="57150">
            <a:solidFill>
              <a:srgbClr val="0066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
        <p:nvSpPr>
          <p:cNvPr id="5" name="Line 9"/>
          <p:cNvSpPr>
            <a:spLocks noChangeShapeType="1"/>
          </p:cNvSpPr>
          <p:nvPr/>
        </p:nvSpPr>
        <p:spPr bwMode="auto">
          <a:xfrm>
            <a:off x="381000" y="6248400"/>
            <a:ext cx="8382000" cy="0"/>
          </a:xfrm>
          <a:prstGeom prst="line">
            <a:avLst/>
          </a:prstGeom>
          <a:noFill/>
          <a:ln w="76200">
            <a:solidFill>
              <a:srgbClr val="006600"/>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23744</TotalTime>
  <Words>2975</Words>
  <Application>Microsoft Office PowerPoint</Application>
  <PresentationFormat>On-screen Show (4:3)</PresentationFormat>
  <Paragraphs>583</Paragraphs>
  <Slides>44</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Algerian</vt:lpstr>
      <vt:lpstr>Arial</vt:lpstr>
      <vt:lpstr>Arial Black</vt:lpstr>
      <vt:lpstr>Arial Rounded MT Bold</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Bryan &amp; Bryan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Martha Bryan</dc:creator>
  <cp:lastModifiedBy>MARTHA BRYAN</cp:lastModifiedBy>
  <cp:revision>243</cp:revision>
  <cp:lastPrinted>2019-09-16T01:13:08Z</cp:lastPrinted>
  <dcterms:created xsi:type="dcterms:W3CDTF">2007-04-10T22:45:29Z</dcterms:created>
  <dcterms:modified xsi:type="dcterms:W3CDTF">2021-04-26T19:20:20Z</dcterms:modified>
</cp:coreProperties>
</file>